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6" r:id="rId3"/>
    <p:sldId id="263" r:id="rId4"/>
    <p:sldId id="264" r:id="rId5"/>
    <p:sldId id="260" r:id="rId6"/>
    <p:sldId id="261" r:id="rId7"/>
    <p:sldId id="262" r:id="rId8"/>
    <p:sldId id="266" r:id="rId9"/>
    <p:sldId id="277" r:id="rId10"/>
    <p:sldId id="278" r:id="rId11"/>
    <p:sldId id="275" r:id="rId12"/>
    <p:sldId id="274" r:id="rId13"/>
    <p:sldId id="276" r:id="rId14"/>
    <p:sldId id="273" r:id="rId15"/>
    <p:sldId id="257" r:id="rId16"/>
    <p:sldId id="258" r:id="rId17"/>
    <p:sldId id="265" r:id="rId18"/>
    <p:sldId id="308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2B32BE-670D-47FE-95D7-8DC732448FB2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D56E5F08-38E9-404C-A8F0-62E6B4BE7C03}">
      <dgm:prSet phldrT="[Texto]"/>
      <dgm:spPr/>
      <dgm:t>
        <a:bodyPr/>
        <a:lstStyle/>
        <a:p>
          <a:r>
            <a:rPr lang="es-MX" dirty="0" smtClean="0"/>
            <a:t>Sistema de Registró Emergencia Obstétrica</a:t>
          </a:r>
          <a:endParaRPr lang="es-MX" dirty="0"/>
        </a:p>
      </dgm:t>
    </dgm:pt>
    <dgm:pt modelId="{D4160CF2-A735-4A48-8743-26C9D586265E}" type="parTrans" cxnId="{15EBBDCE-B390-47D1-86D3-6CB4CE852D3B}">
      <dgm:prSet/>
      <dgm:spPr/>
      <dgm:t>
        <a:bodyPr/>
        <a:lstStyle/>
        <a:p>
          <a:endParaRPr lang="es-MX"/>
        </a:p>
      </dgm:t>
    </dgm:pt>
    <dgm:pt modelId="{F97F4966-55EF-4C45-B087-0B913F7DDBEC}" type="sibTrans" cxnId="{15EBBDCE-B390-47D1-86D3-6CB4CE852D3B}">
      <dgm:prSet/>
      <dgm:spPr/>
      <dgm:t>
        <a:bodyPr/>
        <a:lstStyle/>
        <a:p>
          <a:endParaRPr lang="es-MX"/>
        </a:p>
      </dgm:t>
    </dgm:pt>
    <dgm:pt modelId="{47C4563D-D5E0-4273-8AB7-76D427FCF8D0}">
      <dgm:prSet phldrT="[Texto]"/>
      <dgm:spPr/>
      <dgm:t>
        <a:bodyPr/>
        <a:lstStyle/>
        <a:p>
          <a:r>
            <a:rPr lang="es-MX" dirty="0" smtClean="0"/>
            <a:t>Registro de la Atención</a:t>
          </a:r>
          <a:endParaRPr lang="es-MX" dirty="0"/>
        </a:p>
      </dgm:t>
    </dgm:pt>
    <dgm:pt modelId="{B5DBFA80-5CE6-4B19-8EE6-6B6A5FCB1D6F}" type="parTrans" cxnId="{D541825E-97E6-4852-BEC3-2E56021B5649}">
      <dgm:prSet/>
      <dgm:spPr/>
      <dgm:t>
        <a:bodyPr/>
        <a:lstStyle/>
        <a:p>
          <a:endParaRPr lang="es-MX"/>
        </a:p>
      </dgm:t>
    </dgm:pt>
    <dgm:pt modelId="{30395E15-4247-45BE-858C-CBC14626DFC0}" type="sibTrans" cxnId="{D541825E-97E6-4852-BEC3-2E56021B5649}">
      <dgm:prSet/>
      <dgm:spPr/>
      <dgm:t>
        <a:bodyPr/>
        <a:lstStyle/>
        <a:p>
          <a:endParaRPr lang="es-MX"/>
        </a:p>
      </dgm:t>
    </dgm:pt>
    <dgm:pt modelId="{7FAF14EC-7BD0-4E31-BDF3-5C82D7DCE0AC}">
      <dgm:prSet phldrT="[Texto]"/>
      <dgm:spPr/>
      <dgm:t>
        <a:bodyPr/>
        <a:lstStyle/>
        <a:p>
          <a:r>
            <a:rPr lang="es-MX" dirty="0" smtClean="0"/>
            <a:t>Validación de Captura</a:t>
          </a:r>
          <a:endParaRPr lang="es-MX" dirty="0"/>
        </a:p>
      </dgm:t>
    </dgm:pt>
    <dgm:pt modelId="{C699A07F-9A58-478C-AC3F-1EAFCF10CB17}" type="parTrans" cxnId="{432E726B-C917-421B-B19F-9F1D120E2FEC}">
      <dgm:prSet/>
      <dgm:spPr/>
      <dgm:t>
        <a:bodyPr/>
        <a:lstStyle/>
        <a:p>
          <a:endParaRPr lang="es-MX"/>
        </a:p>
      </dgm:t>
    </dgm:pt>
    <dgm:pt modelId="{1B6344EB-4842-4387-B58B-783894774D60}" type="sibTrans" cxnId="{432E726B-C917-421B-B19F-9F1D120E2FEC}">
      <dgm:prSet/>
      <dgm:spPr/>
      <dgm:t>
        <a:bodyPr/>
        <a:lstStyle/>
        <a:p>
          <a:endParaRPr lang="es-MX"/>
        </a:p>
      </dgm:t>
    </dgm:pt>
    <dgm:pt modelId="{A51BB011-57FC-496C-B6AE-C6CB23B13AD1}">
      <dgm:prSet phldrT="[Texto]"/>
      <dgm:spPr/>
      <dgm:t>
        <a:bodyPr/>
        <a:lstStyle/>
        <a:p>
          <a:r>
            <a:rPr lang="es-MX" dirty="0" smtClean="0"/>
            <a:t>Validación de adeudo</a:t>
          </a:r>
          <a:endParaRPr lang="es-MX" dirty="0"/>
        </a:p>
      </dgm:t>
    </dgm:pt>
    <dgm:pt modelId="{45AE9E13-3402-469B-9D78-3A5EBCA804D9}" type="parTrans" cxnId="{7CFBB309-7CDF-4D82-886A-A35BEE6C4215}">
      <dgm:prSet/>
      <dgm:spPr/>
      <dgm:t>
        <a:bodyPr/>
        <a:lstStyle/>
        <a:p>
          <a:endParaRPr lang="es-MX"/>
        </a:p>
      </dgm:t>
    </dgm:pt>
    <dgm:pt modelId="{A18D3E13-C1AB-42AD-8256-BED718D36DB1}" type="sibTrans" cxnId="{7CFBB309-7CDF-4D82-886A-A35BEE6C4215}">
      <dgm:prSet/>
      <dgm:spPr/>
      <dgm:t>
        <a:bodyPr/>
        <a:lstStyle/>
        <a:p>
          <a:endParaRPr lang="es-MX"/>
        </a:p>
      </dgm:t>
    </dgm:pt>
    <dgm:pt modelId="{B7D96956-07BE-4377-8F5D-CDB28BC344FE}">
      <dgm:prSet phldrT="[Texto]"/>
      <dgm:spPr/>
      <dgm:t>
        <a:bodyPr/>
        <a:lstStyle/>
        <a:p>
          <a:r>
            <a:rPr lang="es-MX" dirty="0" smtClean="0"/>
            <a:t>Registro de Pago</a:t>
          </a:r>
          <a:endParaRPr lang="es-MX" dirty="0"/>
        </a:p>
      </dgm:t>
    </dgm:pt>
    <dgm:pt modelId="{BF06BEB0-6C3C-4E33-B527-2B1B46B852DD}" type="parTrans" cxnId="{3D7DC659-6024-483D-888A-E1638C674488}">
      <dgm:prSet/>
      <dgm:spPr/>
      <dgm:t>
        <a:bodyPr/>
        <a:lstStyle/>
        <a:p>
          <a:endParaRPr lang="es-MX"/>
        </a:p>
      </dgm:t>
    </dgm:pt>
    <dgm:pt modelId="{425852E6-E470-49DD-AFBA-A97D4658B955}" type="sibTrans" cxnId="{3D7DC659-6024-483D-888A-E1638C674488}">
      <dgm:prSet/>
      <dgm:spPr/>
      <dgm:t>
        <a:bodyPr/>
        <a:lstStyle/>
        <a:p>
          <a:endParaRPr lang="es-MX"/>
        </a:p>
      </dgm:t>
    </dgm:pt>
    <dgm:pt modelId="{6F5B40C2-B7C3-46D7-9448-8ECC88D9C6F7}" type="pres">
      <dgm:prSet presAssocID="{732B32BE-670D-47FE-95D7-8DC732448FB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EFFE4CB-C3B9-4CE2-A2C1-C51019A56F82}" type="pres">
      <dgm:prSet presAssocID="{D56E5F08-38E9-404C-A8F0-62E6B4BE7C03}" presName="centerShape" presStyleLbl="node0" presStyleIdx="0" presStyleCnt="1"/>
      <dgm:spPr/>
      <dgm:t>
        <a:bodyPr/>
        <a:lstStyle/>
        <a:p>
          <a:endParaRPr lang="es-MX"/>
        </a:p>
      </dgm:t>
    </dgm:pt>
    <dgm:pt modelId="{E6F94DA8-CC11-48D5-BFF9-D3B257BB9976}" type="pres">
      <dgm:prSet presAssocID="{47C4563D-D5E0-4273-8AB7-76D427FCF8D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57F1088-556B-4638-9DA0-C230FEB37C77}" type="pres">
      <dgm:prSet presAssocID="{47C4563D-D5E0-4273-8AB7-76D427FCF8D0}" presName="dummy" presStyleCnt="0"/>
      <dgm:spPr/>
    </dgm:pt>
    <dgm:pt modelId="{67FD34B8-8035-4498-8F9C-4EA2820362BF}" type="pres">
      <dgm:prSet presAssocID="{30395E15-4247-45BE-858C-CBC14626DFC0}" presName="sibTrans" presStyleLbl="sibTrans2D1" presStyleIdx="0" presStyleCnt="4"/>
      <dgm:spPr/>
      <dgm:t>
        <a:bodyPr/>
        <a:lstStyle/>
        <a:p>
          <a:endParaRPr lang="es-MX"/>
        </a:p>
      </dgm:t>
    </dgm:pt>
    <dgm:pt modelId="{E7FEE6F4-8980-44FF-A3A8-E3D35F56D2FC}" type="pres">
      <dgm:prSet presAssocID="{7FAF14EC-7BD0-4E31-BDF3-5C82D7DCE0A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30835E-6F7C-4996-BA03-244D2DDD7848}" type="pres">
      <dgm:prSet presAssocID="{7FAF14EC-7BD0-4E31-BDF3-5C82D7DCE0AC}" presName="dummy" presStyleCnt="0"/>
      <dgm:spPr/>
    </dgm:pt>
    <dgm:pt modelId="{C4F3429D-2CBE-4F1D-AACB-A72B13F05DFA}" type="pres">
      <dgm:prSet presAssocID="{1B6344EB-4842-4387-B58B-783894774D60}" presName="sibTrans" presStyleLbl="sibTrans2D1" presStyleIdx="1" presStyleCnt="4"/>
      <dgm:spPr/>
      <dgm:t>
        <a:bodyPr/>
        <a:lstStyle/>
        <a:p>
          <a:endParaRPr lang="es-MX"/>
        </a:p>
      </dgm:t>
    </dgm:pt>
    <dgm:pt modelId="{1F4ADC18-1B58-4737-B112-9EBEB24F2AD7}" type="pres">
      <dgm:prSet presAssocID="{A51BB011-57FC-496C-B6AE-C6CB23B13AD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EA57A6A-E4EA-4715-B466-A5572BD3868C}" type="pres">
      <dgm:prSet presAssocID="{A51BB011-57FC-496C-B6AE-C6CB23B13AD1}" presName="dummy" presStyleCnt="0"/>
      <dgm:spPr/>
    </dgm:pt>
    <dgm:pt modelId="{048A77F4-5325-4A9E-8A3B-65F69FB2FD1D}" type="pres">
      <dgm:prSet presAssocID="{A18D3E13-C1AB-42AD-8256-BED718D36DB1}" presName="sibTrans" presStyleLbl="sibTrans2D1" presStyleIdx="2" presStyleCnt="4"/>
      <dgm:spPr/>
      <dgm:t>
        <a:bodyPr/>
        <a:lstStyle/>
        <a:p>
          <a:endParaRPr lang="es-MX"/>
        </a:p>
      </dgm:t>
    </dgm:pt>
    <dgm:pt modelId="{8F6808B0-1A61-48D7-B754-6F5631AA6A86}" type="pres">
      <dgm:prSet presAssocID="{B7D96956-07BE-4377-8F5D-CDB28BC344F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6FEC4E-A2E8-4509-9DEA-B0FE2776CFBF}" type="pres">
      <dgm:prSet presAssocID="{B7D96956-07BE-4377-8F5D-CDB28BC344FE}" presName="dummy" presStyleCnt="0"/>
      <dgm:spPr/>
    </dgm:pt>
    <dgm:pt modelId="{5F1245F0-132D-431F-9C22-D5E99A3B1EF6}" type="pres">
      <dgm:prSet presAssocID="{425852E6-E470-49DD-AFBA-A97D4658B955}" presName="sibTrans" presStyleLbl="sibTrans2D1" presStyleIdx="3" presStyleCnt="4"/>
      <dgm:spPr/>
      <dgm:t>
        <a:bodyPr/>
        <a:lstStyle/>
        <a:p>
          <a:endParaRPr lang="es-MX"/>
        </a:p>
      </dgm:t>
    </dgm:pt>
  </dgm:ptLst>
  <dgm:cxnLst>
    <dgm:cxn modelId="{3526DF5E-04AC-4D25-B64F-4266F9B40657}" type="presOf" srcId="{47C4563D-D5E0-4273-8AB7-76D427FCF8D0}" destId="{E6F94DA8-CC11-48D5-BFF9-D3B257BB9976}" srcOrd="0" destOrd="0" presId="urn:microsoft.com/office/officeart/2005/8/layout/radial6"/>
    <dgm:cxn modelId="{89D13CAC-D4B0-46F3-9A24-D3A82E843765}" type="presOf" srcId="{D56E5F08-38E9-404C-A8F0-62E6B4BE7C03}" destId="{2EFFE4CB-C3B9-4CE2-A2C1-C51019A56F82}" srcOrd="0" destOrd="0" presId="urn:microsoft.com/office/officeart/2005/8/layout/radial6"/>
    <dgm:cxn modelId="{3D7DC659-6024-483D-888A-E1638C674488}" srcId="{D56E5F08-38E9-404C-A8F0-62E6B4BE7C03}" destId="{B7D96956-07BE-4377-8F5D-CDB28BC344FE}" srcOrd="3" destOrd="0" parTransId="{BF06BEB0-6C3C-4E33-B527-2B1B46B852DD}" sibTransId="{425852E6-E470-49DD-AFBA-A97D4658B955}"/>
    <dgm:cxn modelId="{B27ADB4C-59F2-41B6-99C1-642CFA2DE38B}" type="presOf" srcId="{A51BB011-57FC-496C-B6AE-C6CB23B13AD1}" destId="{1F4ADC18-1B58-4737-B112-9EBEB24F2AD7}" srcOrd="0" destOrd="0" presId="urn:microsoft.com/office/officeart/2005/8/layout/radial6"/>
    <dgm:cxn modelId="{A4192774-18AB-4014-ABD0-1D928EC155FD}" type="presOf" srcId="{7FAF14EC-7BD0-4E31-BDF3-5C82D7DCE0AC}" destId="{E7FEE6F4-8980-44FF-A3A8-E3D35F56D2FC}" srcOrd="0" destOrd="0" presId="urn:microsoft.com/office/officeart/2005/8/layout/radial6"/>
    <dgm:cxn modelId="{0241765E-BBD7-4488-9935-F3F87344420B}" type="presOf" srcId="{425852E6-E470-49DD-AFBA-A97D4658B955}" destId="{5F1245F0-132D-431F-9C22-D5E99A3B1EF6}" srcOrd="0" destOrd="0" presId="urn:microsoft.com/office/officeart/2005/8/layout/radial6"/>
    <dgm:cxn modelId="{7CFBB309-7CDF-4D82-886A-A35BEE6C4215}" srcId="{D56E5F08-38E9-404C-A8F0-62E6B4BE7C03}" destId="{A51BB011-57FC-496C-B6AE-C6CB23B13AD1}" srcOrd="2" destOrd="0" parTransId="{45AE9E13-3402-469B-9D78-3A5EBCA804D9}" sibTransId="{A18D3E13-C1AB-42AD-8256-BED718D36DB1}"/>
    <dgm:cxn modelId="{664F5BED-4CE9-425F-BB77-11CBCB617892}" type="presOf" srcId="{30395E15-4247-45BE-858C-CBC14626DFC0}" destId="{67FD34B8-8035-4498-8F9C-4EA2820362BF}" srcOrd="0" destOrd="0" presId="urn:microsoft.com/office/officeart/2005/8/layout/radial6"/>
    <dgm:cxn modelId="{FEA481A0-AFAF-418E-AC96-AFADC7C6AC80}" type="presOf" srcId="{1B6344EB-4842-4387-B58B-783894774D60}" destId="{C4F3429D-2CBE-4F1D-AACB-A72B13F05DFA}" srcOrd="0" destOrd="0" presId="urn:microsoft.com/office/officeart/2005/8/layout/radial6"/>
    <dgm:cxn modelId="{15EBBDCE-B390-47D1-86D3-6CB4CE852D3B}" srcId="{732B32BE-670D-47FE-95D7-8DC732448FB2}" destId="{D56E5F08-38E9-404C-A8F0-62E6B4BE7C03}" srcOrd="0" destOrd="0" parTransId="{D4160CF2-A735-4A48-8743-26C9D586265E}" sibTransId="{F97F4966-55EF-4C45-B087-0B913F7DDBEC}"/>
    <dgm:cxn modelId="{E79630C5-B272-4B0A-9306-7E121E1AC711}" type="presOf" srcId="{A18D3E13-C1AB-42AD-8256-BED718D36DB1}" destId="{048A77F4-5325-4A9E-8A3B-65F69FB2FD1D}" srcOrd="0" destOrd="0" presId="urn:microsoft.com/office/officeart/2005/8/layout/radial6"/>
    <dgm:cxn modelId="{82A48256-CD2E-4615-AEF7-FCAB754FCA7D}" type="presOf" srcId="{B7D96956-07BE-4377-8F5D-CDB28BC344FE}" destId="{8F6808B0-1A61-48D7-B754-6F5631AA6A86}" srcOrd="0" destOrd="0" presId="urn:microsoft.com/office/officeart/2005/8/layout/radial6"/>
    <dgm:cxn modelId="{D541825E-97E6-4852-BEC3-2E56021B5649}" srcId="{D56E5F08-38E9-404C-A8F0-62E6B4BE7C03}" destId="{47C4563D-D5E0-4273-8AB7-76D427FCF8D0}" srcOrd="0" destOrd="0" parTransId="{B5DBFA80-5CE6-4B19-8EE6-6B6A5FCB1D6F}" sibTransId="{30395E15-4247-45BE-858C-CBC14626DFC0}"/>
    <dgm:cxn modelId="{5EC3A745-11F7-40A9-BE5D-EBC7DEB74419}" type="presOf" srcId="{732B32BE-670D-47FE-95D7-8DC732448FB2}" destId="{6F5B40C2-B7C3-46D7-9448-8ECC88D9C6F7}" srcOrd="0" destOrd="0" presId="urn:microsoft.com/office/officeart/2005/8/layout/radial6"/>
    <dgm:cxn modelId="{432E726B-C917-421B-B19F-9F1D120E2FEC}" srcId="{D56E5F08-38E9-404C-A8F0-62E6B4BE7C03}" destId="{7FAF14EC-7BD0-4E31-BDF3-5C82D7DCE0AC}" srcOrd="1" destOrd="0" parTransId="{C699A07F-9A58-478C-AC3F-1EAFCF10CB17}" sibTransId="{1B6344EB-4842-4387-B58B-783894774D60}"/>
    <dgm:cxn modelId="{78B8DCEE-B213-48F1-B83A-3753D00F9819}" type="presParOf" srcId="{6F5B40C2-B7C3-46D7-9448-8ECC88D9C6F7}" destId="{2EFFE4CB-C3B9-4CE2-A2C1-C51019A56F82}" srcOrd="0" destOrd="0" presId="urn:microsoft.com/office/officeart/2005/8/layout/radial6"/>
    <dgm:cxn modelId="{3F5221F5-FEF0-493F-B4CB-6D8097556F61}" type="presParOf" srcId="{6F5B40C2-B7C3-46D7-9448-8ECC88D9C6F7}" destId="{E6F94DA8-CC11-48D5-BFF9-D3B257BB9976}" srcOrd="1" destOrd="0" presId="urn:microsoft.com/office/officeart/2005/8/layout/radial6"/>
    <dgm:cxn modelId="{1F10FB55-4DF6-4AF5-97E3-85429976FB54}" type="presParOf" srcId="{6F5B40C2-B7C3-46D7-9448-8ECC88D9C6F7}" destId="{357F1088-556B-4638-9DA0-C230FEB37C77}" srcOrd="2" destOrd="0" presId="urn:microsoft.com/office/officeart/2005/8/layout/radial6"/>
    <dgm:cxn modelId="{972E7868-CCF6-4816-96F6-57BDA9167F18}" type="presParOf" srcId="{6F5B40C2-B7C3-46D7-9448-8ECC88D9C6F7}" destId="{67FD34B8-8035-4498-8F9C-4EA2820362BF}" srcOrd="3" destOrd="0" presId="urn:microsoft.com/office/officeart/2005/8/layout/radial6"/>
    <dgm:cxn modelId="{ED3D6BB6-95E7-4DEC-B509-EE59AF8AB931}" type="presParOf" srcId="{6F5B40C2-B7C3-46D7-9448-8ECC88D9C6F7}" destId="{E7FEE6F4-8980-44FF-A3A8-E3D35F56D2FC}" srcOrd="4" destOrd="0" presId="urn:microsoft.com/office/officeart/2005/8/layout/radial6"/>
    <dgm:cxn modelId="{BD7F0196-7041-474E-9B70-480E62168634}" type="presParOf" srcId="{6F5B40C2-B7C3-46D7-9448-8ECC88D9C6F7}" destId="{A630835E-6F7C-4996-BA03-244D2DDD7848}" srcOrd="5" destOrd="0" presId="urn:microsoft.com/office/officeart/2005/8/layout/radial6"/>
    <dgm:cxn modelId="{09DD57F3-1617-4040-A6A1-C35CD1B9A5F1}" type="presParOf" srcId="{6F5B40C2-B7C3-46D7-9448-8ECC88D9C6F7}" destId="{C4F3429D-2CBE-4F1D-AACB-A72B13F05DFA}" srcOrd="6" destOrd="0" presId="urn:microsoft.com/office/officeart/2005/8/layout/radial6"/>
    <dgm:cxn modelId="{8BFF3961-AAD0-4A8C-A03D-23B8F774882D}" type="presParOf" srcId="{6F5B40C2-B7C3-46D7-9448-8ECC88D9C6F7}" destId="{1F4ADC18-1B58-4737-B112-9EBEB24F2AD7}" srcOrd="7" destOrd="0" presId="urn:microsoft.com/office/officeart/2005/8/layout/radial6"/>
    <dgm:cxn modelId="{55CEA50B-90AB-4945-8187-D8074DB411D8}" type="presParOf" srcId="{6F5B40C2-B7C3-46D7-9448-8ECC88D9C6F7}" destId="{AEA57A6A-E4EA-4715-B466-A5572BD3868C}" srcOrd="8" destOrd="0" presId="urn:microsoft.com/office/officeart/2005/8/layout/radial6"/>
    <dgm:cxn modelId="{99C6E2B4-3204-4565-BBB1-1D2C9A3379D3}" type="presParOf" srcId="{6F5B40C2-B7C3-46D7-9448-8ECC88D9C6F7}" destId="{048A77F4-5325-4A9E-8A3B-65F69FB2FD1D}" srcOrd="9" destOrd="0" presId="urn:microsoft.com/office/officeart/2005/8/layout/radial6"/>
    <dgm:cxn modelId="{C6DBF2D8-635F-4562-84FC-88BBFDD20315}" type="presParOf" srcId="{6F5B40C2-B7C3-46D7-9448-8ECC88D9C6F7}" destId="{8F6808B0-1A61-48D7-B754-6F5631AA6A86}" srcOrd="10" destOrd="0" presId="urn:microsoft.com/office/officeart/2005/8/layout/radial6"/>
    <dgm:cxn modelId="{1FCB809B-5E30-41DD-8464-2350321DEDFB}" type="presParOf" srcId="{6F5B40C2-B7C3-46D7-9448-8ECC88D9C6F7}" destId="{816FEC4E-A2E8-4509-9DEA-B0FE2776CFBF}" srcOrd="11" destOrd="0" presId="urn:microsoft.com/office/officeart/2005/8/layout/radial6"/>
    <dgm:cxn modelId="{ED050B28-478C-4679-8DE8-CA53856A4FC6}" type="presParOf" srcId="{6F5B40C2-B7C3-46D7-9448-8ECC88D9C6F7}" destId="{5F1245F0-132D-431F-9C22-D5E99A3B1EF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43C8DFF-8974-422A-9A48-15298D1FC6D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26235C7-1124-4B85-BE2C-2040F2192135}">
      <dgm:prSet phldrT="[Texto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s-MX" dirty="0" smtClean="0"/>
            <a:t>1</a:t>
          </a:r>
          <a:endParaRPr lang="es-MX" dirty="0"/>
        </a:p>
      </dgm:t>
    </dgm:pt>
    <dgm:pt modelId="{C03E05E0-8FC8-4379-BA35-721D11A3C576}" type="parTrans" cxnId="{6B6D274C-0F4D-46E3-85FF-85AD79729684}">
      <dgm:prSet/>
      <dgm:spPr/>
      <dgm:t>
        <a:bodyPr/>
        <a:lstStyle/>
        <a:p>
          <a:endParaRPr lang="es-MX"/>
        </a:p>
      </dgm:t>
    </dgm:pt>
    <dgm:pt modelId="{DE10CBE5-6DD4-497D-8CB6-3A6D99EF1A10}" type="sibTrans" cxnId="{6B6D274C-0F4D-46E3-85FF-85AD79729684}">
      <dgm:prSet/>
      <dgm:spPr/>
      <dgm:t>
        <a:bodyPr/>
        <a:lstStyle/>
        <a:p>
          <a:endParaRPr lang="es-MX"/>
        </a:p>
      </dgm:t>
    </dgm:pt>
    <dgm:pt modelId="{3A97E058-5091-438B-8D02-C3A48238E669}">
      <dgm:prSet phldrT="[Texto]"/>
      <dgm:spPr/>
      <dgm:t>
        <a:bodyPr/>
        <a:lstStyle/>
        <a:p>
          <a:r>
            <a:rPr lang="es-MX" dirty="0" smtClean="0"/>
            <a:t>evaluación y dictamen técnico elaborado por la ejecutora;</a:t>
          </a:r>
          <a:endParaRPr lang="es-MX" dirty="0"/>
        </a:p>
      </dgm:t>
    </dgm:pt>
    <dgm:pt modelId="{575969A4-56E0-4C05-B90F-F42E13D9BB1F}" type="parTrans" cxnId="{A55FCB0A-EFA7-471E-B692-B3E28D1229EA}">
      <dgm:prSet/>
      <dgm:spPr/>
      <dgm:t>
        <a:bodyPr/>
        <a:lstStyle/>
        <a:p>
          <a:endParaRPr lang="es-MX"/>
        </a:p>
      </dgm:t>
    </dgm:pt>
    <dgm:pt modelId="{D13E0CE8-C813-4BAA-BBA9-172C803B50F7}" type="sibTrans" cxnId="{A55FCB0A-EFA7-471E-B692-B3E28D1229EA}">
      <dgm:prSet/>
      <dgm:spPr/>
      <dgm:t>
        <a:bodyPr/>
        <a:lstStyle/>
        <a:p>
          <a:endParaRPr lang="es-MX"/>
        </a:p>
      </dgm:t>
    </dgm:pt>
    <dgm:pt modelId="{F618A2F7-F41D-4395-9FD5-26063B065A5C}">
      <dgm:prSet phldrT="[Texto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s-MX" dirty="0" smtClean="0"/>
            <a:t>2</a:t>
          </a:r>
          <a:endParaRPr lang="es-MX" dirty="0"/>
        </a:p>
      </dgm:t>
    </dgm:pt>
    <dgm:pt modelId="{9342E593-BB59-42EA-A529-58D655370A01}" type="parTrans" cxnId="{9D6FC502-FE94-44E9-AFC2-5D1FDEB67416}">
      <dgm:prSet/>
      <dgm:spPr/>
      <dgm:t>
        <a:bodyPr/>
        <a:lstStyle/>
        <a:p>
          <a:endParaRPr lang="es-MX"/>
        </a:p>
      </dgm:t>
    </dgm:pt>
    <dgm:pt modelId="{7CD76F07-48F1-4735-81B3-F376D02F3F64}" type="sibTrans" cxnId="{9D6FC502-FE94-44E9-AFC2-5D1FDEB67416}">
      <dgm:prSet/>
      <dgm:spPr/>
      <dgm:t>
        <a:bodyPr/>
        <a:lstStyle/>
        <a:p>
          <a:endParaRPr lang="es-MX"/>
        </a:p>
      </dgm:t>
    </dgm:pt>
    <dgm:pt modelId="{8402FB95-EBDB-4A5E-90E0-2017836A0BDA}">
      <dgm:prSet phldrT="[Texto]"/>
      <dgm:spPr/>
      <dgm:t>
        <a:bodyPr/>
        <a:lstStyle/>
        <a:p>
          <a:r>
            <a:rPr lang="es-MX" dirty="0" smtClean="0"/>
            <a:t>validación de la propuesta de intervención y catálogo de conceptos por parte de la Dirección de Infraestructura;</a:t>
          </a:r>
          <a:endParaRPr lang="es-MX" dirty="0"/>
        </a:p>
      </dgm:t>
    </dgm:pt>
    <dgm:pt modelId="{E57CA670-AC09-4897-AB9C-55D8288161BC}" type="parTrans" cxnId="{61167340-B6ED-4D31-9F46-A40F9375665B}">
      <dgm:prSet/>
      <dgm:spPr/>
      <dgm:t>
        <a:bodyPr/>
        <a:lstStyle/>
        <a:p>
          <a:endParaRPr lang="es-MX"/>
        </a:p>
      </dgm:t>
    </dgm:pt>
    <dgm:pt modelId="{5A8A4041-4A7C-41F9-81BA-D760C3B8334A}" type="sibTrans" cxnId="{61167340-B6ED-4D31-9F46-A40F9375665B}">
      <dgm:prSet/>
      <dgm:spPr/>
      <dgm:t>
        <a:bodyPr/>
        <a:lstStyle/>
        <a:p>
          <a:endParaRPr lang="es-MX"/>
        </a:p>
      </dgm:t>
    </dgm:pt>
    <dgm:pt modelId="{C00AC34F-DE1D-43DE-ABF7-A319BFF4DB90}">
      <dgm:prSet phldrT="[Texto]"/>
      <dgm:spPr>
        <a:solidFill>
          <a:schemeClr val="accent3">
            <a:lumMod val="75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es-MX" dirty="0"/>
        </a:p>
      </dgm:t>
    </dgm:pt>
    <dgm:pt modelId="{296B9DF7-1DFE-4A53-BF7B-73A41D9A0354}" type="parTrans" cxnId="{C76AA7A7-6672-4E34-8B29-EFED8567FC73}">
      <dgm:prSet/>
      <dgm:spPr/>
      <dgm:t>
        <a:bodyPr/>
        <a:lstStyle/>
        <a:p>
          <a:endParaRPr lang="es-MX"/>
        </a:p>
      </dgm:t>
    </dgm:pt>
    <dgm:pt modelId="{860FFEF0-E781-4B06-9482-466A0D13E99A}" type="sibTrans" cxnId="{C76AA7A7-6672-4E34-8B29-EFED8567FC73}">
      <dgm:prSet/>
      <dgm:spPr/>
      <dgm:t>
        <a:bodyPr/>
        <a:lstStyle/>
        <a:p>
          <a:endParaRPr lang="es-MX"/>
        </a:p>
      </dgm:t>
    </dgm:pt>
    <dgm:pt modelId="{885B0B6F-5F11-4263-AAA1-65B956A8F46E}">
      <dgm:prSet phldrT="[Texto]"/>
      <dgm:spPr>
        <a:solidFill>
          <a:schemeClr val="accent3">
            <a:lumMod val="75000"/>
            <a:alpha val="9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es-MX" dirty="0"/>
        </a:p>
      </dgm:t>
    </dgm:pt>
    <dgm:pt modelId="{AB44053E-9BAE-4422-89B9-49D539F7027E}" type="sibTrans" cxnId="{5B6578DD-154B-40D6-A805-82F2542C79BF}">
      <dgm:prSet/>
      <dgm:spPr/>
      <dgm:t>
        <a:bodyPr/>
        <a:lstStyle/>
        <a:p>
          <a:endParaRPr lang="es-MX"/>
        </a:p>
      </dgm:t>
    </dgm:pt>
    <dgm:pt modelId="{5A96A272-14CC-4DFA-A708-54299A2455B5}" type="parTrans" cxnId="{5B6578DD-154B-40D6-A805-82F2542C79BF}">
      <dgm:prSet/>
      <dgm:spPr/>
      <dgm:t>
        <a:bodyPr/>
        <a:lstStyle/>
        <a:p>
          <a:endParaRPr lang="es-MX"/>
        </a:p>
      </dgm:t>
    </dgm:pt>
    <dgm:pt modelId="{1FD820C0-5E79-43B4-89F6-EB222C6F08F4}" type="pres">
      <dgm:prSet presAssocID="{243C8DFF-8974-422A-9A48-15298D1FC6D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8615FED-627B-4801-A0D9-BF0B20F7D982}" type="pres">
      <dgm:prSet presAssocID="{F26235C7-1124-4B85-BE2C-2040F2192135}" presName="composite" presStyleCnt="0"/>
      <dgm:spPr/>
    </dgm:pt>
    <dgm:pt modelId="{F32AABAC-30C2-46AE-BCF0-6865687E6545}" type="pres">
      <dgm:prSet presAssocID="{F26235C7-1124-4B85-BE2C-2040F2192135}" presName="parentText" presStyleLbl="alignNode1" presStyleIdx="0" presStyleCnt="3" custLinFactNeighborX="-226" custLinFactNeighborY="-17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13866CA-A863-41BF-9FCF-5A0797E39DFF}" type="pres">
      <dgm:prSet presAssocID="{F26235C7-1124-4B85-BE2C-2040F219213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4EBA116-B28E-478C-A35D-797A56C7695E}" type="pres">
      <dgm:prSet presAssocID="{DE10CBE5-6DD4-497D-8CB6-3A6D99EF1A10}" presName="sp" presStyleCnt="0"/>
      <dgm:spPr/>
    </dgm:pt>
    <dgm:pt modelId="{02ED5190-F02C-4418-91E0-68D88788C8A2}" type="pres">
      <dgm:prSet presAssocID="{F618A2F7-F41D-4395-9FD5-26063B065A5C}" presName="composite" presStyleCnt="0"/>
      <dgm:spPr/>
    </dgm:pt>
    <dgm:pt modelId="{3BE2D2D1-2A0C-4106-B9F9-0E96E8476C78}" type="pres">
      <dgm:prSet presAssocID="{F618A2F7-F41D-4395-9FD5-26063B065A5C}" presName="parentText" presStyleLbl="alignNode1" presStyleIdx="1" presStyleCnt="3" custLinFactNeighborX="0" custLinFactNeighborY="2385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F3B7E8B-F067-4D20-8830-8E0E87F76F42}" type="pres">
      <dgm:prSet presAssocID="{F618A2F7-F41D-4395-9FD5-26063B065A5C}" presName="descendantText" presStyleLbl="alignAcc1" presStyleIdx="1" presStyleCnt="3" custLinFactNeighborX="37" custLinFactNeighborY="3670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AAF79B7-DACC-4F21-88EC-DB3D98761A8E}" type="pres">
      <dgm:prSet presAssocID="{7CD76F07-48F1-4735-81B3-F376D02F3F64}" presName="sp" presStyleCnt="0"/>
      <dgm:spPr/>
    </dgm:pt>
    <dgm:pt modelId="{9C766948-602A-4748-9686-83C7673F5B58}" type="pres">
      <dgm:prSet presAssocID="{C00AC34F-DE1D-43DE-ABF7-A319BFF4DB90}" presName="composite" presStyleCnt="0"/>
      <dgm:spPr/>
    </dgm:pt>
    <dgm:pt modelId="{513DE16C-215B-4F63-AA5D-C83A0D60CEE7}" type="pres">
      <dgm:prSet presAssocID="{C00AC34F-DE1D-43DE-ABF7-A319BFF4DB90}" presName="parentText" presStyleLbl="alignNode1" presStyleIdx="2" presStyleCnt="3" custLinFactNeighborX="-715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761867-4CA1-4DCB-BFE7-598C8CF45D66}" type="pres">
      <dgm:prSet presAssocID="{C00AC34F-DE1D-43DE-ABF7-A319BFF4DB90}" presName="descendantText" presStyleLbl="alignAcc1" presStyleIdx="2" presStyleCnt="3" custLinFactNeighborX="37" custLinFactNeighborY="-364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05BBA7A-A426-48DC-85C1-D109B9B08ACD}" type="presOf" srcId="{243C8DFF-8974-422A-9A48-15298D1FC6D5}" destId="{1FD820C0-5E79-43B4-89F6-EB222C6F08F4}" srcOrd="0" destOrd="0" presId="urn:microsoft.com/office/officeart/2005/8/layout/chevron2"/>
    <dgm:cxn modelId="{C76AA7A7-6672-4E34-8B29-EFED8567FC73}" srcId="{243C8DFF-8974-422A-9A48-15298D1FC6D5}" destId="{C00AC34F-DE1D-43DE-ABF7-A319BFF4DB90}" srcOrd="2" destOrd="0" parTransId="{296B9DF7-1DFE-4A53-BF7B-73A41D9A0354}" sibTransId="{860FFEF0-E781-4B06-9482-466A0D13E99A}"/>
    <dgm:cxn modelId="{B2DD5527-437B-4E86-9CBB-B1784C6C2951}" type="presOf" srcId="{8402FB95-EBDB-4A5E-90E0-2017836A0BDA}" destId="{5F3B7E8B-F067-4D20-8830-8E0E87F76F42}" srcOrd="0" destOrd="0" presId="urn:microsoft.com/office/officeart/2005/8/layout/chevron2"/>
    <dgm:cxn modelId="{61167340-B6ED-4D31-9F46-A40F9375665B}" srcId="{F618A2F7-F41D-4395-9FD5-26063B065A5C}" destId="{8402FB95-EBDB-4A5E-90E0-2017836A0BDA}" srcOrd="0" destOrd="0" parTransId="{E57CA670-AC09-4897-AB9C-55D8288161BC}" sibTransId="{5A8A4041-4A7C-41F9-81BA-D760C3B8334A}"/>
    <dgm:cxn modelId="{25645582-0004-4F35-A53E-A076DAD35176}" type="presOf" srcId="{C00AC34F-DE1D-43DE-ABF7-A319BFF4DB90}" destId="{513DE16C-215B-4F63-AA5D-C83A0D60CEE7}" srcOrd="0" destOrd="0" presId="urn:microsoft.com/office/officeart/2005/8/layout/chevron2"/>
    <dgm:cxn modelId="{FB2FCBFC-8E9F-407D-9E6C-A675B48DCB3C}" type="presOf" srcId="{F26235C7-1124-4B85-BE2C-2040F2192135}" destId="{F32AABAC-30C2-46AE-BCF0-6865687E6545}" srcOrd="0" destOrd="0" presId="urn:microsoft.com/office/officeart/2005/8/layout/chevron2"/>
    <dgm:cxn modelId="{9D6FC502-FE94-44E9-AFC2-5D1FDEB67416}" srcId="{243C8DFF-8974-422A-9A48-15298D1FC6D5}" destId="{F618A2F7-F41D-4395-9FD5-26063B065A5C}" srcOrd="1" destOrd="0" parTransId="{9342E593-BB59-42EA-A529-58D655370A01}" sibTransId="{7CD76F07-48F1-4735-81B3-F376D02F3F64}"/>
    <dgm:cxn modelId="{5B6578DD-154B-40D6-A805-82F2542C79BF}" srcId="{C00AC34F-DE1D-43DE-ABF7-A319BFF4DB90}" destId="{885B0B6F-5F11-4263-AAA1-65B956A8F46E}" srcOrd="0" destOrd="0" parTransId="{5A96A272-14CC-4DFA-A708-54299A2455B5}" sibTransId="{AB44053E-9BAE-4422-89B9-49D539F7027E}"/>
    <dgm:cxn modelId="{6B6D274C-0F4D-46E3-85FF-85AD79729684}" srcId="{243C8DFF-8974-422A-9A48-15298D1FC6D5}" destId="{F26235C7-1124-4B85-BE2C-2040F2192135}" srcOrd="0" destOrd="0" parTransId="{C03E05E0-8FC8-4379-BA35-721D11A3C576}" sibTransId="{DE10CBE5-6DD4-497D-8CB6-3A6D99EF1A10}"/>
    <dgm:cxn modelId="{8AAC33E0-4BEA-446E-BF12-93A24E6C76C6}" type="presOf" srcId="{F618A2F7-F41D-4395-9FD5-26063B065A5C}" destId="{3BE2D2D1-2A0C-4106-B9F9-0E96E8476C78}" srcOrd="0" destOrd="0" presId="urn:microsoft.com/office/officeart/2005/8/layout/chevron2"/>
    <dgm:cxn modelId="{A55FCB0A-EFA7-471E-B692-B3E28D1229EA}" srcId="{F26235C7-1124-4B85-BE2C-2040F2192135}" destId="{3A97E058-5091-438B-8D02-C3A48238E669}" srcOrd="0" destOrd="0" parTransId="{575969A4-56E0-4C05-B90F-F42E13D9BB1F}" sibTransId="{D13E0CE8-C813-4BAA-BBA9-172C803B50F7}"/>
    <dgm:cxn modelId="{D8802ED5-E74A-47FF-805F-8BABCA6A65AC}" type="presOf" srcId="{885B0B6F-5F11-4263-AAA1-65B956A8F46E}" destId="{80761867-4CA1-4DCB-BFE7-598C8CF45D66}" srcOrd="0" destOrd="0" presId="urn:microsoft.com/office/officeart/2005/8/layout/chevron2"/>
    <dgm:cxn modelId="{60E348D0-2F7D-42A8-BB56-DA7BF28A7333}" type="presOf" srcId="{3A97E058-5091-438B-8D02-C3A48238E669}" destId="{D13866CA-A863-41BF-9FCF-5A0797E39DFF}" srcOrd="0" destOrd="0" presId="urn:microsoft.com/office/officeart/2005/8/layout/chevron2"/>
    <dgm:cxn modelId="{D98E1E6E-07B3-4453-89EA-75F57517E62E}" type="presParOf" srcId="{1FD820C0-5E79-43B4-89F6-EB222C6F08F4}" destId="{88615FED-627B-4801-A0D9-BF0B20F7D982}" srcOrd="0" destOrd="0" presId="urn:microsoft.com/office/officeart/2005/8/layout/chevron2"/>
    <dgm:cxn modelId="{0AE4C4B0-70D4-43B2-979C-ED0E86200927}" type="presParOf" srcId="{88615FED-627B-4801-A0D9-BF0B20F7D982}" destId="{F32AABAC-30C2-46AE-BCF0-6865687E6545}" srcOrd="0" destOrd="0" presId="urn:microsoft.com/office/officeart/2005/8/layout/chevron2"/>
    <dgm:cxn modelId="{F62412C3-D353-470C-92AB-53524BFA5761}" type="presParOf" srcId="{88615FED-627B-4801-A0D9-BF0B20F7D982}" destId="{D13866CA-A863-41BF-9FCF-5A0797E39DFF}" srcOrd="1" destOrd="0" presId="urn:microsoft.com/office/officeart/2005/8/layout/chevron2"/>
    <dgm:cxn modelId="{94F88F46-7672-4967-B5E3-08D279C92C52}" type="presParOf" srcId="{1FD820C0-5E79-43B4-89F6-EB222C6F08F4}" destId="{14EBA116-B28E-478C-A35D-797A56C7695E}" srcOrd="1" destOrd="0" presId="urn:microsoft.com/office/officeart/2005/8/layout/chevron2"/>
    <dgm:cxn modelId="{8C67871C-1833-453D-B6B6-339980CAAB76}" type="presParOf" srcId="{1FD820C0-5E79-43B4-89F6-EB222C6F08F4}" destId="{02ED5190-F02C-4418-91E0-68D88788C8A2}" srcOrd="2" destOrd="0" presId="urn:microsoft.com/office/officeart/2005/8/layout/chevron2"/>
    <dgm:cxn modelId="{1AF34AF3-67B5-4BE3-B27D-3235E1450693}" type="presParOf" srcId="{02ED5190-F02C-4418-91E0-68D88788C8A2}" destId="{3BE2D2D1-2A0C-4106-B9F9-0E96E8476C78}" srcOrd="0" destOrd="0" presId="urn:microsoft.com/office/officeart/2005/8/layout/chevron2"/>
    <dgm:cxn modelId="{317C990C-A679-44CE-B940-54A3A61DA493}" type="presParOf" srcId="{02ED5190-F02C-4418-91E0-68D88788C8A2}" destId="{5F3B7E8B-F067-4D20-8830-8E0E87F76F42}" srcOrd="1" destOrd="0" presId="urn:microsoft.com/office/officeart/2005/8/layout/chevron2"/>
    <dgm:cxn modelId="{A6A24560-3133-46FE-9986-A7D664DCE6BC}" type="presParOf" srcId="{1FD820C0-5E79-43B4-89F6-EB222C6F08F4}" destId="{CAAF79B7-DACC-4F21-88EC-DB3D98761A8E}" srcOrd="3" destOrd="0" presId="urn:microsoft.com/office/officeart/2005/8/layout/chevron2"/>
    <dgm:cxn modelId="{9F056A2F-8C6F-4735-BAB3-5656184EF899}" type="presParOf" srcId="{1FD820C0-5E79-43B4-89F6-EB222C6F08F4}" destId="{9C766948-602A-4748-9686-83C7673F5B58}" srcOrd="4" destOrd="0" presId="urn:microsoft.com/office/officeart/2005/8/layout/chevron2"/>
    <dgm:cxn modelId="{5F1C5BE5-35A3-4093-A921-33D1FEAB0599}" type="presParOf" srcId="{9C766948-602A-4748-9686-83C7673F5B58}" destId="{513DE16C-215B-4F63-AA5D-C83A0D60CEE7}" srcOrd="0" destOrd="0" presId="urn:microsoft.com/office/officeart/2005/8/layout/chevron2"/>
    <dgm:cxn modelId="{D892533C-1F42-40E5-980A-0F1C36B2A57B}" type="presParOf" srcId="{9C766948-602A-4748-9686-83C7673F5B58}" destId="{80761867-4CA1-4DCB-BFE7-598C8CF45D66}" srcOrd="1" destOrd="0" presId="urn:microsoft.com/office/officeart/2005/8/layout/chevron2"/>
  </dgm:cxnLst>
  <dgm:bg>
    <a:solidFill>
      <a:schemeClr val="accent3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7708671-A0CE-4CBF-A6A1-4F2A3C3C565B}" type="doc">
      <dgm:prSet loTypeId="urn:microsoft.com/office/officeart/2005/8/layout/cycle2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E895CF1A-E3AA-44D3-8F5D-54D2214AD033}">
      <dgm:prSet phldrT="[Texto]" custT="1"/>
      <dgm:spPr/>
      <dgm:t>
        <a:bodyPr/>
        <a:lstStyle/>
        <a:p>
          <a:r>
            <a:rPr lang="es-MX" sz="1400" dirty="0" smtClean="0"/>
            <a:t>Instalación</a:t>
          </a:r>
          <a:endParaRPr lang="es-MX" sz="1400" dirty="0"/>
        </a:p>
      </dgm:t>
    </dgm:pt>
    <dgm:pt modelId="{06F85F8A-A7EF-4916-9519-60B2E649F154}" type="parTrans" cxnId="{DAF1BD36-1B04-440D-BECD-23570F97C07C}">
      <dgm:prSet/>
      <dgm:spPr/>
      <dgm:t>
        <a:bodyPr/>
        <a:lstStyle/>
        <a:p>
          <a:endParaRPr lang="es-MX"/>
        </a:p>
      </dgm:t>
    </dgm:pt>
    <dgm:pt modelId="{9E500E8D-F855-4421-9075-B430E0DB79EF}" type="sibTrans" cxnId="{DAF1BD36-1B04-440D-BECD-23570F97C07C}">
      <dgm:prSet custT="1"/>
      <dgm:spPr/>
      <dgm:t>
        <a:bodyPr/>
        <a:lstStyle/>
        <a:p>
          <a:endParaRPr lang="es-MX" sz="1100"/>
        </a:p>
      </dgm:t>
    </dgm:pt>
    <dgm:pt modelId="{8D84F680-DA73-4579-83ED-D07BB1BCA589}">
      <dgm:prSet phldrT="[Texto]" custT="1"/>
      <dgm:spPr/>
      <dgm:t>
        <a:bodyPr/>
        <a:lstStyle/>
        <a:p>
          <a:r>
            <a:rPr lang="es-MX" sz="1800" dirty="0" smtClean="0"/>
            <a:t>Capacitación</a:t>
          </a:r>
          <a:endParaRPr lang="es-MX" sz="1200" dirty="0"/>
        </a:p>
      </dgm:t>
    </dgm:pt>
    <dgm:pt modelId="{97952834-8D20-4315-A14B-F8B449A4580A}" type="parTrans" cxnId="{59AEBF5C-108E-489F-9A00-12402A7DF912}">
      <dgm:prSet/>
      <dgm:spPr/>
      <dgm:t>
        <a:bodyPr/>
        <a:lstStyle/>
        <a:p>
          <a:endParaRPr lang="es-MX"/>
        </a:p>
      </dgm:t>
    </dgm:pt>
    <dgm:pt modelId="{06548737-6033-44A5-BBD4-0518EDFCECA8}" type="sibTrans" cxnId="{59AEBF5C-108E-489F-9A00-12402A7DF912}">
      <dgm:prSet custT="1"/>
      <dgm:spPr/>
      <dgm:t>
        <a:bodyPr/>
        <a:lstStyle/>
        <a:p>
          <a:endParaRPr lang="es-MX" sz="1100"/>
        </a:p>
      </dgm:t>
    </dgm:pt>
    <dgm:pt modelId="{AE4AC117-6336-4465-AE43-226872CBD652}">
      <dgm:prSet phldrT="[Texto]"/>
      <dgm:spPr/>
      <dgm:t>
        <a:bodyPr/>
        <a:lstStyle/>
        <a:p>
          <a:r>
            <a:rPr lang="es-MX" dirty="0" smtClean="0"/>
            <a:t>Uso Clínico</a:t>
          </a:r>
          <a:endParaRPr lang="es-MX" dirty="0"/>
        </a:p>
      </dgm:t>
    </dgm:pt>
    <dgm:pt modelId="{E2607B21-E10F-4CCB-BE4D-DF5887299F8C}" type="parTrans" cxnId="{078FB949-CA06-4B7D-B56E-9294F9B928AC}">
      <dgm:prSet/>
      <dgm:spPr/>
      <dgm:t>
        <a:bodyPr/>
        <a:lstStyle/>
        <a:p>
          <a:endParaRPr lang="es-MX"/>
        </a:p>
      </dgm:t>
    </dgm:pt>
    <dgm:pt modelId="{F2250B11-4329-4CC4-84D3-7E966B7C3DBD}" type="sibTrans" cxnId="{078FB949-CA06-4B7D-B56E-9294F9B928AC}">
      <dgm:prSet custT="1"/>
      <dgm:spPr/>
      <dgm:t>
        <a:bodyPr/>
        <a:lstStyle/>
        <a:p>
          <a:endParaRPr lang="es-MX" sz="1100"/>
        </a:p>
      </dgm:t>
    </dgm:pt>
    <dgm:pt modelId="{B6E9B73E-059C-483D-B4E3-6480DE9A19A7}">
      <dgm:prSet phldrT="[Texto]" custT="1"/>
      <dgm:spPr>
        <a:solidFill>
          <a:schemeClr val="tx1"/>
        </a:solidFill>
      </dgm:spPr>
      <dgm:t>
        <a:bodyPr/>
        <a:lstStyle/>
        <a:p>
          <a:r>
            <a:rPr lang="es-MX" sz="1800" dirty="0" smtClean="0"/>
            <a:t>Mantenimiento e insumos</a:t>
          </a:r>
          <a:endParaRPr lang="es-MX" sz="1800" dirty="0"/>
        </a:p>
      </dgm:t>
    </dgm:pt>
    <dgm:pt modelId="{FDC5C60A-A29C-4E71-96CC-B3A08B0536B8}" type="parTrans" cxnId="{BDC871A4-25F4-4075-B374-0917FC6D058C}">
      <dgm:prSet/>
      <dgm:spPr/>
      <dgm:t>
        <a:bodyPr/>
        <a:lstStyle/>
        <a:p>
          <a:endParaRPr lang="es-MX"/>
        </a:p>
      </dgm:t>
    </dgm:pt>
    <dgm:pt modelId="{9678A07E-7CFB-4B1A-806B-481DB66D1575}" type="sibTrans" cxnId="{BDC871A4-25F4-4075-B374-0917FC6D058C}">
      <dgm:prSet custT="1"/>
      <dgm:spPr/>
      <dgm:t>
        <a:bodyPr/>
        <a:lstStyle/>
        <a:p>
          <a:endParaRPr lang="es-MX" sz="1100"/>
        </a:p>
      </dgm:t>
    </dgm:pt>
    <dgm:pt modelId="{B1A8A358-6106-4947-90BB-265F68D1855D}">
      <dgm:prSet phldrT="[Texto]" custT="1"/>
      <dgm:spPr/>
      <dgm:t>
        <a:bodyPr/>
        <a:lstStyle/>
        <a:p>
          <a:r>
            <a:rPr lang="es-MX" sz="1400" dirty="0" smtClean="0"/>
            <a:t>Baja ó reubicación</a:t>
          </a:r>
          <a:endParaRPr lang="es-MX" sz="1400" dirty="0"/>
        </a:p>
      </dgm:t>
    </dgm:pt>
    <dgm:pt modelId="{774FD0B8-1664-45A5-B463-8CA519A19885}" type="parTrans" cxnId="{6506C52C-17D3-4322-A074-2B4054D7C223}">
      <dgm:prSet/>
      <dgm:spPr/>
      <dgm:t>
        <a:bodyPr/>
        <a:lstStyle/>
        <a:p>
          <a:endParaRPr lang="es-MX"/>
        </a:p>
      </dgm:t>
    </dgm:pt>
    <dgm:pt modelId="{240BF7FE-D828-4768-A5CF-87B4EEE47F73}" type="sibTrans" cxnId="{6506C52C-17D3-4322-A074-2B4054D7C223}">
      <dgm:prSet custT="1"/>
      <dgm:spPr/>
      <dgm:t>
        <a:bodyPr/>
        <a:lstStyle/>
        <a:p>
          <a:endParaRPr lang="es-MX" sz="1100"/>
        </a:p>
      </dgm:t>
    </dgm:pt>
    <dgm:pt modelId="{F788D629-8AF7-4230-B6D2-E158A07C284A}">
      <dgm:prSet custT="1"/>
      <dgm:spPr/>
      <dgm:t>
        <a:bodyPr/>
        <a:lstStyle/>
        <a:p>
          <a:r>
            <a:rPr lang="es-MX" sz="1400" dirty="0" smtClean="0"/>
            <a:t>Adquisición</a:t>
          </a:r>
          <a:endParaRPr lang="es-MX" sz="1400" dirty="0"/>
        </a:p>
      </dgm:t>
    </dgm:pt>
    <dgm:pt modelId="{113E774A-D486-41C0-95D1-CB7AA2C9D505}" type="parTrans" cxnId="{966648F2-F205-4F76-996E-43F39BF1F140}">
      <dgm:prSet/>
      <dgm:spPr/>
      <dgm:t>
        <a:bodyPr/>
        <a:lstStyle/>
        <a:p>
          <a:endParaRPr lang="es-MX"/>
        </a:p>
      </dgm:t>
    </dgm:pt>
    <dgm:pt modelId="{CAAF09A1-A0A2-483B-9C3F-90981FD727FE}" type="sibTrans" cxnId="{966648F2-F205-4F76-996E-43F39BF1F140}">
      <dgm:prSet custT="1"/>
      <dgm:spPr/>
      <dgm:t>
        <a:bodyPr/>
        <a:lstStyle/>
        <a:p>
          <a:endParaRPr lang="es-MX" sz="1100"/>
        </a:p>
      </dgm:t>
    </dgm:pt>
    <dgm:pt modelId="{DBA437FF-CE13-4BE4-A56E-1955E0A3CECE}">
      <dgm:prSet custT="1"/>
      <dgm:spPr/>
      <dgm:t>
        <a:bodyPr/>
        <a:lstStyle/>
        <a:p>
          <a:r>
            <a:rPr lang="es-MX" sz="1400" dirty="0" smtClean="0"/>
            <a:t>Planeación</a:t>
          </a:r>
          <a:endParaRPr lang="es-MX" sz="1400" dirty="0"/>
        </a:p>
      </dgm:t>
    </dgm:pt>
    <dgm:pt modelId="{FA65D449-E127-4275-9AA9-48E7419FEADD}" type="parTrans" cxnId="{07B07EF3-15AA-4D69-BEAC-ADACEE4971CE}">
      <dgm:prSet/>
      <dgm:spPr/>
      <dgm:t>
        <a:bodyPr/>
        <a:lstStyle/>
        <a:p>
          <a:endParaRPr lang="es-MX"/>
        </a:p>
      </dgm:t>
    </dgm:pt>
    <dgm:pt modelId="{56455010-7BD1-4DE9-976C-913E7D38EFBD}" type="sibTrans" cxnId="{07B07EF3-15AA-4D69-BEAC-ADACEE4971CE}">
      <dgm:prSet custT="1"/>
      <dgm:spPr/>
      <dgm:t>
        <a:bodyPr/>
        <a:lstStyle/>
        <a:p>
          <a:endParaRPr lang="es-MX" sz="1100"/>
        </a:p>
      </dgm:t>
    </dgm:pt>
    <dgm:pt modelId="{A35A8457-CF36-4564-9A0A-C1F2157941C0}" type="pres">
      <dgm:prSet presAssocID="{B7708671-A0CE-4CBF-A6A1-4F2A3C3C565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A4998EE-35A1-4838-AB9C-8D1112D3105E}" type="pres">
      <dgm:prSet presAssocID="{DBA437FF-CE13-4BE4-A56E-1955E0A3CECE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482601-3B13-4A8A-95F8-FA5AB4DC0023}" type="pres">
      <dgm:prSet presAssocID="{56455010-7BD1-4DE9-976C-913E7D38EFBD}" presName="sibTrans" presStyleLbl="sibTrans2D1" presStyleIdx="0" presStyleCnt="7"/>
      <dgm:spPr/>
      <dgm:t>
        <a:bodyPr/>
        <a:lstStyle/>
        <a:p>
          <a:endParaRPr lang="es-MX"/>
        </a:p>
      </dgm:t>
    </dgm:pt>
    <dgm:pt modelId="{C7B59D27-2C6C-4B7B-9EB8-B2AECAC6D850}" type="pres">
      <dgm:prSet presAssocID="{56455010-7BD1-4DE9-976C-913E7D38EFBD}" presName="connectorText" presStyleLbl="sibTrans2D1" presStyleIdx="0" presStyleCnt="7"/>
      <dgm:spPr/>
      <dgm:t>
        <a:bodyPr/>
        <a:lstStyle/>
        <a:p>
          <a:endParaRPr lang="es-MX"/>
        </a:p>
      </dgm:t>
    </dgm:pt>
    <dgm:pt modelId="{D6C856FA-C198-453B-AE18-0A7E017058A4}" type="pres">
      <dgm:prSet presAssocID="{F788D629-8AF7-4230-B6D2-E158A07C284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BC0E52-5195-47DE-B613-941C4CE72942}" type="pres">
      <dgm:prSet presAssocID="{CAAF09A1-A0A2-483B-9C3F-90981FD727FE}" presName="sibTrans" presStyleLbl="sibTrans2D1" presStyleIdx="1" presStyleCnt="7"/>
      <dgm:spPr/>
      <dgm:t>
        <a:bodyPr/>
        <a:lstStyle/>
        <a:p>
          <a:endParaRPr lang="es-MX"/>
        </a:p>
      </dgm:t>
    </dgm:pt>
    <dgm:pt modelId="{08C3277D-9175-4AD5-A77E-55EF22653CB7}" type="pres">
      <dgm:prSet presAssocID="{CAAF09A1-A0A2-483B-9C3F-90981FD727FE}" presName="connectorText" presStyleLbl="sibTrans2D1" presStyleIdx="1" presStyleCnt="7"/>
      <dgm:spPr/>
      <dgm:t>
        <a:bodyPr/>
        <a:lstStyle/>
        <a:p>
          <a:endParaRPr lang="es-MX"/>
        </a:p>
      </dgm:t>
    </dgm:pt>
    <dgm:pt modelId="{A82B1DB7-AD72-4CA5-AF10-6A04D1D0DB42}" type="pres">
      <dgm:prSet presAssocID="{E895CF1A-E3AA-44D3-8F5D-54D2214AD033}" presName="node" presStyleLbl="node1" presStyleIdx="2" presStyleCnt="7" custRadScaleRad="100044" custRadScaleInc="-224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B1FFE1-C856-4FAC-B0A4-B2CE4A6C1F84}" type="pres">
      <dgm:prSet presAssocID="{9E500E8D-F855-4421-9075-B430E0DB79EF}" presName="sibTrans" presStyleLbl="sibTrans2D1" presStyleIdx="2" presStyleCnt="7"/>
      <dgm:spPr/>
      <dgm:t>
        <a:bodyPr/>
        <a:lstStyle/>
        <a:p>
          <a:endParaRPr lang="es-MX"/>
        </a:p>
      </dgm:t>
    </dgm:pt>
    <dgm:pt modelId="{61469E63-34A0-42C7-B6F8-710CA53AC085}" type="pres">
      <dgm:prSet presAssocID="{9E500E8D-F855-4421-9075-B430E0DB79EF}" presName="connectorText" presStyleLbl="sibTrans2D1" presStyleIdx="2" presStyleCnt="7"/>
      <dgm:spPr/>
      <dgm:t>
        <a:bodyPr/>
        <a:lstStyle/>
        <a:p>
          <a:endParaRPr lang="es-MX"/>
        </a:p>
      </dgm:t>
    </dgm:pt>
    <dgm:pt modelId="{85A76A45-B9F4-4562-BF18-803A508579A5}" type="pres">
      <dgm:prSet presAssocID="{8D84F680-DA73-4579-83ED-D07BB1BCA589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549B065-2F0E-472F-927B-2D8E0D8B4CB2}" type="pres">
      <dgm:prSet presAssocID="{06548737-6033-44A5-BBD4-0518EDFCECA8}" presName="sibTrans" presStyleLbl="sibTrans2D1" presStyleIdx="3" presStyleCnt="7"/>
      <dgm:spPr/>
      <dgm:t>
        <a:bodyPr/>
        <a:lstStyle/>
        <a:p>
          <a:endParaRPr lang="es-MX"/>
        </a:p>
      </dgm:t>
    </dgm:pt>
    <dgm:pt modelId="{249037EA-342B-466D-A4B7-926CF03963E2}" type="pres">
      <dgm:prSet presAssocID="{06548737-6033-44A5-BBD4-0518EDFCECA8}" presName="connectorText" presStyleLbl="sibTrans2D1" presStyleIdx="3" presStyleCnt="7"/>
      <dgm:spPr/>
      <dgm:t>
        <a:bodyPr/>
        <a:lstStyle/>
        <a:p>
          <a:endParaRPr lang="es-MX"/>
        </a:p>
      </dgm:t>
    </dgm:pt>
    <dgm:pt modelId="{93D451E7-441B-44DE-B7DE-DAE55F085177}" type="pres">
      <dgm:prSet presAssocID="{AE4AC117-6336-4465-AE43-226872CBD652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D32AC15-C695-46D3-9F71-6EA1F87658FB}" type="pres">
      <dgm:prSet presAssocID="{F2250B11-4329-4CC4-84D3-7E966B7C3DBD}" presName="sibTrans" presStyleLbl="sibTrans2D1" presStyleIdx="4" presStyleCnt="7"/>
      <dgm:spPr/>
      <dgm:t>
        <a:bodyPr/>
        <a:lstStyle/>
        <a:p>
          <a:endParaRPr lang="es-MX"/>
        </a:p>
      </dgm:t>
    </dgm:pt>
    <dgm:pt modelId="{8601001D-47FC-46BC-84D2-3AB83CE65F5A}" type="pres">
      <dgm:prSet presAssocID="{F2250B11-4329-4CC4-84D3-7E966B7C3DBD}" presName="connectorText" presStyleLbl="sibTrans2D1" presStyleIdx="4" presStyleCnt="7"/>
      <dgm:spPr/>
      <dgm:t>
        <a:bodyPr/>
        <a:lstStyle/>
        <a:p>
          <a:endParaRPr lang="es-MX"/>
        </a:p>
      </dgm:t>
    </dgm:pt>
    <dgm:pt modelId="{DF3128D6-2AF1-4DCA-A97D-A3ABF3289406}" type="pres">
      <dgm:prSet presAssocID="{B6E9B73E-059C-483D-B4E3-6480DE9A19A7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71929E-A019-4A9D-AC0F-C15E50C7B501}" type="pres">
      <dgm:prSet presAssocID="{9678A07E-7CFB-4B1A-806B-481DB66D1575}" presName="sibTrans" presStyleLbl="sibTrans2D1" presStyleIdx="5" presStyleCnt="7"/>
      <dgm:spPr/>
      <dgm:t>
        <a:bodyPr/>
        <a:lstStyle/>
        <a:p>
          <a:endParaRPr lang="es-MX"/>
        </a:p>
      </dgm:t>
    </dgm:pt>
    <dgm:pt modelId="{268155B9-1E22-4FC6-94D5-0CEAF176C388}" type="pres">
      <dgm:prSet presAssocID="{9678A07E-7CFB-4B1A-806B-481DB66D1575}" presName="connectorText" presStyleLbl="sibTrans2D1" presStyleIdx="5" presStyleCnt="7"/>
      <dgm:spPr/>
      <dgm:t>
        <a:bodyPr/>
        <a:lstStyle/>
        <a:p>
          <a:endParaRPr lang="es-MX"/>
        </a:p>
      </dgm:t>
    </dgm:pt>
    <dgm:pt modelId="{F6B51FAD-2345-4E70-BE0C-65AF97011208}" type="pres">
      <dgm:prSet presAssocID="{B1A8A358-6106-4947-90BB-265F68D1855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76DDF2-9C29-4F34-B689-881ECCF10B6F}" type="pres">
      <dgm:prSet presAssocID="{240BF7FE-D828-4768-A5CF-87B4EEE47F73}" presName="sibTrans" presStyleLbl="sibTrans2D1" presStyleIdx="6" presStyleCnt="7"/>
      <dgm:spPr/>
      <dgm:t>
        <a:bodyPr/>
        <a:lstStyle/>
        <a:p>
          <a:endParaRPr lang="es-MX"/>
        </a:p>
      </dgm:t>
    </dgm:pt>
    <dgm:pt modelId="{BFA962B4-9BC1-465F-A911-CF2FFA7E88C8}" type="pres">
      <dgm:prSet presAssocID="{240BF7FE-D828-4768-A5CF-87B4EEE47F73}" presName="connectorText" presStyleLbl="sibTrans2D1" presStyleIdx="6" presStyleCnt="7"/>
      <dgm:spPr/>
      <dgm:t>
        <a:bodyPr/>
        <a:lstStyle/>
        <a:p>
          <a:endParaRPr lang="es-MX"/>
        </a:p>
      </dgm:t>
    </dgm:pt>
  </dgm:ptLst>
  <dgm:cxnLst>
    <dgm:cxn modelId="{760E2733-770E-4569-9382-27CA78F7958A}" type="presOf" srcId="{CAAF09A1-A0A2-483B-9C3F-90981FD727FE}" destId="{08C3277D-9175-4AD5-A77E-55EF22653CB7}" srcOrd="1" destOrd="0" presId="urn:microsoft.com/office/officeart/2005/8/layout/cycle2"/>
    <dgm:cxn modelId="{966648F2-F205-4F76-996E-43F39BF1F140}" srcId="{B7708671-A0CE-4CBF-A6A1-4F2A3C3C565B}" destId="{F788D629-8AF7-4230-B6D2-E158A07C284A}" srcOrd="1" destOrd="0" parTransId="{113E774A-D486-41C0-95D1-CB7AA2C9D505}" sibTransId="{CAAF09A1-A0A2-483B-9C3F-90981FD727FE}"/>
    <dgm:cxn modelId="{508A97A6-C555-4EAB-B821-F2E39C0DACF8}" type="presOf" srcId="{9678A07E-7CFB-4B1A-806B-481DB66D1575}" destId="{6E71929E-A019-4A9D-AC0F-C15E50C7B501}" srcOrd="0" destOrd="0" presId="urn:microsoft.com/office/officeart/2005/8/layout/cycle2"/>
    <dgm:cxn modelId="{6506C52C-17D3-4322-A074-2B4054D7C223}" srcId="{B7708671-A0CE-4CBF-A6A1-4F2A3C3C565B}" destId="{B1A8A358-6106-4947-90BB-265F68D1855D}" srcOrd="6" destOrd="0" parTransId="{774FD0B8-1664-45A5-B463-8CA519A19885}" sibTransId="{240BF7FE-D828-4768-A5CF-87B4EEE47F73}"/>
    <dgm:cxn modelId="{BDC871A4-25F4-4075-B374-0917FC6D058C}" srcId="{B7708671-A0CE-4CBF-A6A1-4F2A3C3C565B}" destId="{B6E9B73E-059C-483D-B4E3-6480DE9A19A7}" srcOrd="5" destOrd="0" parTransId="{FDC5C60A-A29C-4E71-96CC-B3A08B0536B8}" sibTransId="{9678A07E-7CFB-4B1A-806B-481DB66D1575}"/>
    <dgm:cxn modelId="{DAF1BD36-1B04-440D-BECD-23570F97C07C}" srcId="{B7708671-A0CE-4CBF-A6A1-4F2A3C3C565B}" destId="{E895CF1A-E3AA-44D3-8F5D-54D2214AD033}" srcOrd="2" destOrd="0" parTransId="{06F85F8A-A7EF-4916-9519-60B2E649F154}" sibTransId="{9E500E8D-F855-4421-9075-B430E0DB79EF}"/>
    <dgm:cxn modelId="{07B07EF3-15AA-4D69-BEAC-ADACEE4971CE}" srcId="{B7708671-A0CE-4CBF-A6A1-4F2A3C3C565B}" destId="{DBA437FF-CE13-4BE4-A56E-1955E0A3CECE}" srcOrd="0" destOrd="0" parTransId="{FA65D449-E127-4275-9AA9-48E7419FEADD}" sibTransId="{56455010-7BD1-4DE9-976C-913E7D38EFBD}"/>
    <dgm:cxn modelId="{DD2FF730-6369-4891-8AC1-F435C87584A0}" type="presOf" srcId="{B1A8A358-6106-4947-90BB-265F68D1855D}" destId="{F6B51FAD-2345-4E70-BE0C-65AF97011208}" srcOrd="0" destOrd="0" presId="urn:microsoft.com/office/officeart/2005/8/layout/cycle2"/>
    <dgm:cxn modelId="{4995EEB9-0706-4E0B-8D52-40D76BB0CE33}" type="presOf" srcId="{F2250B11-4329-4CC4-84D3-7E966B7C3DBD}" destId="{8601001D-47FC-46BC-84D2-3AB83CE65F5A}" srcOrd="1" destOrd="0" presId="urn:microsoft.com/office/officeart/2005/8/layout/cycle2"/>
    <dgm:cxn modelId="{9CA480D4-B790-44C0-AE75-C9F42D7821AD}" type="presOf" srcId="{E895CF1A-E3AA-44D3-8F5D-54D2214AD033}" destId="{A82B1DB7-AD72-4CA5-AF10-6A04D1D0DB42}" srcOrd="0" destOrd="0" presId="urn:microsoft.com/office/officeart/2005/8/layout/cycle2"/>
    <dgm:cxn modelId="{3EF2400E-1A0A-4A92-A0B9-29E0C7201F5D}" type="presOf" srcId="{9678A07E-7CFB-4B1A-806B-481DB66D1575}" destId="{268155B9-1E22-4FC6-94D5-0CEAF176C388}" srcOrd="1" destOrd="0" presId="urn:microsoft.com/office/officeart/2005/8/layout/cycle2"/>
    <dgm:cxn modelId="{C3D2AE03-67F4-4C2B-B4BF-2C9DB4081080}" type="presOf" srcId="{9E500E8D-F855-4421-9075-B430E0DB79EF}" destId="{61469E63-34A0-42C7-B6F8-710CA53AC085}" srcOrd="1" destOrd="0" presId="urn:microsoft.com/office/officeart/2005/8/layout/cycle2"/>
    <dgm:cxn modelId="{BBB18590-A42B-4E93-9AFF-06B3F9D977D4}" type="presOf" srcId="{240BF7FE-D828-4768-A5CF-87B4EEE47F73}" destId="{F376DDF2-9C29-4F34-B689-881ECCF10B6F}" srcOrd="0" destOrd="0" presId="urn:microsoft.com/office/officeart/2005/8/layout/cycle2"/>
    <dgm:cxn modelId="{BDBDD230-C903-48F6-9054-B42E8486F76D}" type="presOf" srcId="{CAAF09A1-A0A2-483B-9C3F-90981FD727FE}" destId="{D3BC0E52-5195-47DE-B613-941C4CE72942}" srcOrd="0" destOrd="0" presId="urn:microsoft.com/office/officeart/2005/8/layout/cycle2"/>
    <dgm:cxn modelId="{0EDA51A7-3463-40F6-BE7A-9D3E0A4CCFA6}" type="presOf" srcId="{AE4AC117-6336-4465-AE43-226872CBD652}" destId="{93D451E7-441B-44DE-B7DE-DAE55F085177}" srcOrd="0" destOrd="0" presId="urn:microsoft.com/office/officeart/2005/8/layout/cycle2"/>
    <dgm:cxn modelId="{E222D22F-4CA0-4C98-A609-99BECFAD4D3A}" type="presOf" srcId="{240BF7FE-D828-4768-A5CF-87B4EEE47F73}" destId="{BFA962B4-9BC1-465F-A911-CF2FFA7E88C8}" srcOrd="1" destOrd="0" presId="urn:microsoft.com/office/officeart/2005/8/layout/cycle2"/>
    <dgm:cxn modelId="{1D9302F2-11A3-4E4B-9BAE-FF3C5FDCB32F}" type="presOf" srcId="{06548737-6033-44A5-BBD4-0518EDFCECA8}" destId="{249037EA-342B-466D-A4B7-926CF03963E2}" srcOrd="1" destOrd="0" presId="urn:microsoft.com/office/officeart/2005/8/layout/cycle2"/>
    <dgm:cxn modelId="{078FB949-CA06-4B7D-B56E-9294F9B928AC}" srcId="{B7708671-A0CE-4CBF-A6A1-4F2A3C3C565B}" destId="{AE4AC117-6336-4465-AE43-226872CBD652}" srcOrd="4" destOrd="0" parTransId="{E2607B21-E10F-4CCB-BE4D-DF5887299F8C}" sibTransId="{F2250B11-4329-4CC4-84D3-7E966B7C3DBD}"/>
    <dgm:cxn modelId="{B2DDC4C2-F3DF-4E5C-8654-FB12C311474E}" type="presOf" srcId="{DBA437FF-CE13-4BE4-A56E-1955E0A3CECE}" destId="{3A4998EE-35A1-4838-AB9C-8D1112D3105E}" srcOrd="0" destOrd="0" presId="urn:microsoft.com/office/officeart/2005/8/layout/cycle2"/>
    <dgm:cxn modelId="{9BC919CF-0DAA-48D0-9A5B-73C0F6A103C6}" type="presOf" srcId="{9E500E8D-F855-4421-9075-B430E0DB79EF}" destId="{B9B1FFE1-C856-4FAC-B0A4-B2CE4A6C1F84}" srcOrd="0" destOrd="0" presId="urn:microsoft.com/office/officeart/2005/8/layout/cycle2"/>
    <dgm:cxn modelId="{72807F45-0C34-4570-AA92-4F28AA9F2CCA}" type="presOf" srcId="{F788D629-8AF7-4230-B6D2-E158A07C284A}" destId="{D6C856FA-C198-453B-AE18-0A7E017058A4}" srcOrd="0" destOrd="0" presId="urn:microsoft.com/office/officeart/2005/8/layout/cycle2"/>
    <dgm:cxn modelId="{2E1B0226-CA30-442D-9D1F-9800FBCE78FE}" type="presOf" srcId="{06548737-6033-44A5-BBD4-0518EDFCECA8}" destId="{8549B065-2F0E-472F-927B-2D8E0D8B4CB2}" srcOrd="0" destOrd="0" presId="urn:microsoft.com/office/officeart/2005/8/layout/cycle2"/>
    <dgm:cxn modelId="{7737D3DE-539F-46A4-ADC1-8ED0505FC470}" type="presOf" srcId="{F2250B11-4329-4CC4-84D3-7E966B7C3DBD}" destId="{CD32AC15-C695-46D3-9F71-6EA1F87658FB}" srcOrd="0" destOrd="0" presId="urn:microsoft.com/office/officeart/2005/8/layout/cycle2"/>
    <dgm:cxn modelId="{59AEBF5C-108E-489F-9A00-12402A7DF912}" srcId="{B7708671-A0CE-4CBF-A6A1-4F2A3C3C565B}" destId="{8D84F680-DA73-4579-83ED-D07BB1BCA589}" srcOrd="3" destOrd="0" parTransId="{97952834-8D20-4315-A14B-F8B449A4580A}" sibTransId="{06548737-6033-44A5-BBD4-0518EDFCECA8}"/>
    <dgm:cxn modelId="{A2360999-BDD5-4C74-9A1E-08D62BE9C44D}" type="presOf" srcId="{B7708671-A0CE-4CBF-A6A1-4F2A3C3C565B}" destId="{A35A8457-CF36-4564-9A0A-C1F2157941C0}" srcOrd="0" destOrd="0" presId="urn:microsoft.com/office/officeart/2005/8/layout/cycle2"/>
    <dgm:cxn modelId="{3D0583C6-4F4B-4931-89A8-85EC85EA0BC2}" type="presOf" srcId="{56455010-7BD1-4DE9-976C-913E7D38EFBD}" destId="{C7B59D27-2C6C-4B7B-9EB8-B2AECAC6D850}" srcOrd="1" destOrd="0" presId="urn:microsoft.com/office/officeart/2005/8/layout/cycle2"/>
    <dgm:cxn modelId="{289911BA-FD66-42DC-8610-45F9F15A6FCF}" type="presOf" srcId="{B6E9B73E-059C-483D-B4E3-6480DE9A19A7}" destId="{DF3128D6-2AF1-4DCA-A97D-A3ABF3289406}" srcOrd="0" destOrd="0" presId="urn:microsoft.com/office/officeart/2005/8/layout/cycle2"/>
    <dgm:cxn modelId="{F41469B2-FDEB-4BF1-BB67-5BA31FB236F2}" type="presOf" srcId="{8D84F680-DA73-4579-83ED-D07BB1BCA589}" destId="{85A76A45-B9F4-4562-BF18-803A508579A5}" srcOrd="0" destOrd="0" presId="urn:microsoft.com/office/officeart/2005/8/layout/cycle2"/>
    <dgm:cxn modelId="{38655247-DCAE-4277-86B6-B1CB8DB66919}" type="presOf" srcId="{56455010-7BD1-4DE9-976C-913E7D38EFBD}" destId="{E9482601-3B13-4A8A-95F8-FA5AB4DC0023}" srcOrd="0" destOrd="0" presId="urn:microsoft.com/office/officeart/2005/8/layout/cycle2"/>
    <dgm:cxn modelId="{C0FEB669-6185-4577-9862-675543CC6B42}" type="presParOf" srcId="{A35A8457-CF36-4564-9A0A-C1F2157941C0}" destId="{3A4998EE-35A1-4838-AB9C-8D1112D3105E}" srcOrd="0" destOrd="0" presId="urn:microsoft.com/office/officeart/2005/8/layout/cycle2"/>
    <dgm:cxn modelId="{C2023ACE-DE21-40B7-A646-4CB350F58E87}" type="presParOf" srcId="{A35A8457-CF36-4564-9A0A-C1F2157941C0}" destId="{E9482601-3B13-4A8A-95F8-FA5AB4DC0023}" srcOrd="1" destOrd="0" presId="urn:microsoft.com/office/officeart/2005/8/layout/cycle2"/>
    <dgm:cxn modelId="{0368C7C5-9DF5-42DF-B5C1-36F984B29D04}" type="presParOf" srcId="{E9482601-3B13-4A8A-95F8-FA5AB4DC0023}" destId="{C7B59D27-2C6C-4B7B-9EB8-B2AECAC6D850}" srcOrd="0" destOrd="0" presId="urn:microsoft.com/office/officeart/2005/8/layout/cycle2"/>
    <dgm:cxn modelId="{65002416-65D3-4C0F-9F8A-1D7872D7F02C}" type="presParOf" srcId="{A35A8457-CF36-4564-9A0A-C1F2157941C0}" destId="{D6C856FA-C198-453B-AE18-0A7E017058A4}" srcOrd="2" destOrd="0" presId="urn:microsoft.com/office/officeart/2005/8/layout/cycle2"/>
    <dgm:cxn modelId="{4BECC7D2-E160-4244-AA84-72D37AE54995}" type="presParOf" srcId="{A35A8457-CF36-4564-9A0A-C1F2157941C0}" destId="{D3BC0E52-5195-47DE-B613-941C4CE72942}" srcOrd="3" destOrd="0" presId="urn:microsoft.com/office/officeart/2005/8/layout/cycle2"/>
    <dgm:cxn modelId="{D2484907-0572-46C6-8E29-D0695564D396}" type="presParOf" srcId="{D3BC0E52-5195-47DE-B613-941C4CE72942}" destId="{08C3277D-9175-4AD5-A77E-55EF22653CB7}" srcOrd="0" destOrd="0" presId="urn:microsoft.com/office/officeart/2005/8/layout/cycle2"/>
    <dgm:cxn modelId="{DC17B482-1B67-4595-AB49-6D15D3FBAE8C}" type="presParOf" srcId="{A35A8457-CF36-4564-9A0A-C1F2157941C0}" destId="{A82B1DB7-AD72-4CA5-AF10-6A04D1D0DB42}" srcOrd="4" destOrd="0" presId="urn:microsoft.com/office/officeart/2005/8/layout/cycle2"/>
    <dgm:cxn modelId="{60F8EBF1-7B22-44FB-8AA5-B37CC8CED3FB}" type="presParOf" srcId="{A35A8457-CF36-4564-9A0A-C1F2157941C0}" destId="{B9B1FFE1-C856-4FAC-B0A4-B2CE4A6C1F84}" srcOrd="5" destOrd="0" presId="urn:microsoft.com/office/officeart/2005/8/layout/cycle2"/>
    <dgm:cxn modelId="{71F6CFF9-A125-4B3D-B884-35D33CDF26DE}" type="presParOf" srcId="{B9B1FFE1-C856-4FAC-B0A4-B2CE4A6C1F84}" destId="{61469E63-34A0-42C7-B6F8-710CA53AC085}" srcOrd="0" destOrd="0" presId="urn:microsoft.com/office/officeart/2005/8/layout/cycle2"/>
    <dgm:cxn modelId="{3A1674EF-30A0-4137-9B42-5DC4EAD82761}" type="presParOf" srcId="{A35A8457-CF36-4564-9A0A-C1F2157941C0}" destId="{85A76A45-B9F4-4562-BF18-803A508579A5}" srcOrd="6" destOrd="0" presId="urn:microsoft.com/office/officeart/2005/8/layout/cycle2"/>
    <dgm:cxn modelId="{2064FBD6-0902-4179-AC93-E7FC54ED4434}" type="presParOf" srcId="{A35A8457-CF36-4564-9A0A-C1F2157941C0}" destId="{8549B065-2F0E-472F-927B-2D8E0D8B4CB2}" srcOrd="7" destOrd="0" presId="urn:microsoft.com/office/officeart/2005/8/layout/cycle2"/>
    <dgm:cxn modelId="{2599E413-1329-4F45-991D-F730B597090C}" type="presParOf" srcId="{8549B065-2F0E-472F-927B-2D8E0D8B4CB2}" destId="{249037EA-342B-466D-A4B7-926CF03963E2}" srcOrd="0" destOrd="0" presId="urn:microsoft.com/office/officeart/2005/8/layout/cycle2"/>
    <dgm:cxn modelId="{A445650C-9250-4757-B194-D40D1F5EA6A8}" type="presParOf" srcId="{A35A8457-CF36-4564-9A0A-C1F2157941C0}" destId="{93D451E7-441B-44DE-B7DE-DAE55F085177}" srcOrd="8" destOrd="0" presId="urn:microsoft.com/office/officeart/2005/8/layout/cycle2"/>
    <dgm:cxn modelId="{F1F859BA-B046-4187-8819-6FD6B45AF7F8}" type="presParOf" srcId="{A35A8457-CF36-4564-9A0A-C1F2157941C0}" destId="{CD32AC15-C695-46D3-9F71-6EA1F87658FB}" srcOrd="9" destOrd="0" presId="urn:microsoft.com/office/officeart/2005/8/layout/cycle2"/>
    <dgm:cxn modelId="{D5B54DDD-807F-4016-875E-8F016D0F1C20}" type="presParOf" srcId="{CD32AC15-C695-46D3-9F71-6EA1F87658FB}" destId="{8601001D-47FC-46BC-84D2-3AB83CE65F5A}" srcOrd="0" destOrd="0" presId="urn:microsoft.com/office/officeart/2005/8/layout/cycle2"/>
    <dgm:cxn modelId="{8A1D94F4-4525-45BB-B32A-1681725350A6}" type="presParOf" srcId="{A35A8457-CF36-4564-9A0A-C1F2157941C0}" destId="{DF3128D6-2AF1-4DCA-A97D-A3ABF3289406}" srcOrd="10" destOrd="0" presId="urn:microsoft.com/office/officeart/2005/8/layout/cycle2"/>
    <dgm:cxn modelId="{A097D3E2-08BE-4E2E-8E64-50BACC9740F0}" type="presParOf" srcId="{A35A8457-CF36-4564-9A0A-C1F2157941C0}" destId="{6E71929E-A019-4A9D-AC0F-C15E50C7B501}" srcOrd="11" destOrd="0" presId="urn:microsoft.com/office/officeart/2005/8/layout/cycle2"/>
    <dgm:cxn modelId="{AE0D57FD-33FF-4DCB-8C7B-36AF96D7700B}" type="presParOf" srcId="{6E71929E-A019-4A9D-AC0F-C15E50C7B501}" destId="{268155B9-1E22-4FC6-94D5-0CEAF176C388}" srcOrd="0" destOrd="0" presId="urn:microsoft.com/office/officeart/2005/8/layout/cycle2"/>
    <dgm:cxn modelId="{5FB1C92B-ADFC-49AC-B95D-748BC51797A8}" type="presParOf" srcId="{A35A8457-CF36-4564-9A0A-C1F2157941C0}" destId="{F6B51FAD-2345-4E70-BE0C-65AF97011208}" srcOrd="12" destOrd="0" presId="urn:microsoft.com/office/officeart/2005/8/layout/cycle2"/>
    <dgm:cxn modelId="{D9E9B32B-F79C-4777-A9A2-C9D7092D6FC1}" type="presParOf" srcId="{A35A8457-CF36-4564-9A0A-C1F2157941C0}" destId="{F376DDF2-9C29-4F34-B689-881ECCF10B6F}" srcOrd="13" destOrd="0" presId="urn:microsoft.com/office/officeart/2005/8/layout/cycle2"/>
    <dgm:cxn modelId="{5CFF1DDA-F59C-4D0B-9DB6-0CA8975B9BE1}" type="presParOf" srcId="{F376DDF2-9C29-4F34-B689-881ECCF10B6F}" destId="{BFA962B4-9BC1-465F-A911-CF2FFA7E88C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7708671-A0CE-4CBF-A6A1-4F2A3C3C565B}" type="doc">
      <dgm:prSet loTypeId="urn:microsoft.com/office/officeart/2005/8/layout/cycle2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E895CF1A-E3AA-44D3-8F5D-54D2214AD033}">
      <dgm:prSet phldrT="[Texto]" custT="1"/>
      <dgm:spPr/>
      <dgm:t>
        <a:bodyPr/>
        <a:lstStyle/>
        <a:p>
          <a:r>
            <a:rPr lang="es-MX" sz="1400" dirty="0" smtClean="0"/>
            <a:t>Instalación</a:t>
          </a:r>
          <a:endParaRPr lang="es-MX" sz="1400" dirty="0"/>
        </a:p>
      </dgm:t>
    </dgm:pt>
    <dgm:pt modelId="{06F85F8A-A7EF-4916-9519-60B2E649F154}" type="parTrans" cxnId="{DAF1BD36-1B04-440D-BECD-23570F97C07C}">
      <dgm:prSet/>
      <dgm:spPr/>
      <dgm:t>
        <a:bodyPr/>
        <a:lstStyle/>
        <a:p>
          <a:endParaRPr lang="es-MX"/>
        </a:p>
      </dgm:t>
    </dgm:pt>
    <dgm:pt modelId="{9E500E8D-F855-4421-9075-B430E0DB79EF}" type="sibTrans" cxnId="{DAF1BD36-1B04-440D-BECD-23570F97C07C}">
      <dgm:prSet custT="1"/>
      <dgm:spPr/>
      <dgm:t>
        <a:bodyPr/>
        <a:lstStyle/>
        <a:p>
          <a:endParaRPr lang="es-MX" sz="1100"/>
        </a:p>
      </dgm:t>
    </dgm:pt>
    <dgm:pt modelId="{8D84F680-DA73-4579-83ED-D07BB1BCA589}">
      <dgm:prSet phldrT="[Texto]" custT="1"/>
      <dgm:spPr/>
      <dgm:t>
        <a:bodyPr/>
        <a:lstStyle/>
        <a:p>
          <a:r>
            <a:rPr lang="es-MX" sz="1800" dirty="0" smtClean="0"/>
            <a:t>Capacitación</a:t>
          </a:r>
          <a:endParaRPr lang="es-MX" sz="1200" dirty="0"/>
        </a:p>
      </dgm:t>
    </dgm:pt>
    <dgm:pt modelId="{97952834-8D20-4315-A14B-F8B449A4580A}" type="parTrans" cxnId="{59AEBF5C-108E-489F-9A00-12402A7DF912}">
      <dgm:prSet/>
      <dgm:spPr/>
      <dgm:t>
        <a:bodyPr/>
        <a:lstStyle/>
        <a:p>
          <a:endParaRPr lang="es-MX"/>
        </a:p>
      </dgm:t>
    </dgm:pt>
    <dgm:pt modelId="{06548737-6033-44A5-BBD4-0518EDFCECA8}" type="sibTrans" cxnId="{59AEBF5C-108E-489F-9A00-12402A7DF912}">
      <dgm:prSet custT="1"/>
      <dgm:spPr/>
      <dgm:t>
        <a:bodyPr/>
        <a:lstStyle/>
        <a:p>
          <a:endParaRPr lang="es-MX" sz="1100"/>
        </a:p>
      </dgm:t>
    </dgm:pt>
    <dgm:pt modelId="{AE4AC117-6336-4465-AE43-226872CBD652}">
      <dgm:prSet phldrT="[Texto]"/>
      <dgm:spPr/>
      <dgm:t>
        <a:bodyPr/>
        <a:lstStyle/>
        <a:p>
          <a:r>
            <a:rPr lang="es-MX" dirty="0" smtClean="0"/>
            <a:t>Uso Clínico</a:t>
          </a:r>
          <a:endParaRPr lang="es-MX" dirty="0"/>
        </a:p>
      </dgm:t>
    </dgm:pt>
    <dgm:pt modelId="{E2607B21-E10F-4CCB-BE4D-DF5887299F8C}" type="parTrans" cxnId="{078FB949-CA06-4B7D-B56E-9294F9B928AC}">
      <dgm:prSet/>
      <dgm:spPr/>
      <dgm:t>
        <a:bodyPr/>
        <a:lstStyle/>
        <a:p>
          <a:endParaRPr lang="es-MX"/>
        </a:p>
      </dgm:t>
    </dgm:pt>
    <dgm:pt modelId="{F2250B11-4329-4CC4-84D3-7E966B7C3DBD}" type="sibTrans" cxnId="{078FB949-CA06-4B7D-B56E-9294F9B928AC}">
      <dgm:prSet custT="1"/>
      <dgm:spPr/>
      <dgm:t>
        <a:bodyPr/>
        <a:lstStyle/>
        <a:p>
          <a:endParaRPr lang="es-MX" sz="1100"/>
        </a:p>
      </dgm:t>
    </dgm:pt>
    <dgm:pt modelId="{B6E9B73E-059C-483D-B4E3-6480DE9A19A7}">
      <dgm:prSet phldrT="[Texto]" custT="1"/>
      <dgm:spPr/>
      <dgm:t>
        <a:bodyPr/>
        <a:lstStyle/>
        <a:p>
          <a:r>
            <a:rPr lang="es-MX" sz="1800" dirty="0" smtClean="0"/>
            <a:t>Mantenimiento e insumos</a:t>
          </a:r>
          <a:endParaRPr lang="es-MX" sz="1800" dirty="0"/>
        </a:p>
      </dgm:t>
    </dgm:pt>
    <dgm:pt modelId="{FDC5C60A-A29C-4E71-96CC-B3A08B0536B8}" type="parTrans" cxnId="{BDC871A4-25F4-4075-B374-0917FC6D058C}">
      <dgm:prSet/>
      <dgm:spPr/>
      <dgm:t>
        <a:bodyPr/>
        <a:lstStyle/>
        <a:p>
          <a:endParaRPr lang="es-MX"/>
        </a:p>
      </dgm:t>
    </dgm:pt>
    <dgm:pt modelId="{9678A07E-7CFB-4B1A-806B-481DB66D1575}" type="sibTrans" cxnId="{BDC871A4-25F4-4075-B374-0917FC6D058C}">
      <dgm:prSet custT="1"/>
      <dgm:spPr/>
      <dgm:t>
        <a:bodyPr/>
        <a:lstStyle/>
        <a:p>
          <a:endParaRPr lang="es-MX" sz="1100"/>
        </a:p>
      </dgm:t>
    </dgm:pt>
    <dgm:pt modelId="{B1A8A358-6106-4947-90BB-265F68D1855D}">
      <dgm:prSet phldrT="[Texto]" custT="1"/>
      <dgm:spPr/>
      <dgm:t>
        <a:bodyPr/>
        <a:lstStyle/>
        <a:p>
          <a:r>
            <a:rPr lang="es-MX" sz="1400" dirty="0" smtClean="0"/>
            <a:t>Baja ó reubicación</a:t>
          </a:r>
          <a:endParaRPr lang="es-MX" sz="1400" dirty="0"/>
        </a:p>
      </dgm:t>
    </dgm:pt>
    <dgm:pt modelId="{774FD0B8-1664-45A5-B463-8CA519A19885}" type="parTrans" cxnId="{6506C52C-17D3-4322-A074-2B4054D7C223}">
      <dgm:prSet/>
      <dgm:spPr/>
      <dgm:t>
        <a:bodyPr/>
        <a:lstStyle/>
        <a:p>
          <a:endParaRPr lang="es-MX"/>
        </a:p>
      </dgm:t>
    </dgm:pt>
    <dgm:pt modelId="{240BF7FE-D828-4768-A5CF-87B4EEE47F73}" type="sibTrans" cxnId="{6506C52C-17D3-4322-A074-2B4054D7C223}">
      <dgm:prSet custT="1"/>
      <dgm:spPr/>
      <dgm:t>
        <a:bodyPr/>
        <a:lstStyle/>
        <a:p>
          <a:endParaRPr lang="es-MX" sz="1100"/>
        </a:p>
      </dgm:t>
    </dgm:pt>
    <dgm:pt modelId="{F788D629-8AF7-4230-B6D2-E158A07C284A}">
      <dgm:prSet custT="1"/>
      <dgm:spPr/>
      <dgm:t>
        <a:bodyPr/>
        <a:lstStyle/>
        <a:p>
          <a:r>
            <a:rPr lang="es-MX" sz="1400" dirty="0" smtClean="0"/>
            <a:t>Adquisición</a:t>
          </a:r>
          <a:endParaRPr lang="es-MX" sz="1400" dirty="0"/>
        </a:p>
      </dgm:t>
    </dgm:pt>
    <dgm:pt modelId="{113E774A-D486-41C0-95D1-CB7AA2C9D505}" type="parTrans" cxnId="{966648F2-F205-4F76-996E-43F39BF1F140}">
      <dgm:prSet/>
      <dgm:spPr/>
      <dgm:t>
        <a:bodyPr/>
        <a:lstStyle/>
        <a:p>
          <a:endParaRPr lang="es-MX"/>
        </a:p>
      </dgm:t>
    </dgm:pt>
    <dgm:pt modelId="{CAAF09A1-A0A2-483B-9C3F-90981FD727FE}" type="sibTrans" cxnId="{966648F2-F205-4F76-996E-43F39BF1F140}">
      <dgm:prSet custT="1"/>
      <dgm:spPr/>
      <dgm:t>
        <a:bodyPr/>
        <a:lstStyle/>
        <a:p>
          <a:endParaRPr lang="es-MX" sz="1100"/>
        </a:p>
      </dgm:t>
    </dgm:pt>
    <dgm:pt modelId="{DBA437FF-CE13-4BE4-A56E-1955E0A3CECE}">
      <dgm:prSet custT="1"/>
      <dgm:spPr/>
      <dgm:t>
        <a:bodyPr/>
        <a:lstStyle/>
        <a:p>
          <a:r>
            <a:rPr lang="es-MX" sz="1400" dirty="0" smtClean="0"/>
            <a:t>Planeación</a:t>
          </a:r>
          <a:endParaRPr lang="es-MX" sz="1400" dirty="0"/>
        </a:p>
      </dgm:t>
    </dgm:pt>
    <dgm:pt modelId="{FA65D449-E127-4275-9AA9-48E7419FEADD}" type="parTrans" cxnId="{07B07EF3-15AA-4D69-BEAC-ADACEE4971CE}">
      <dgm:prSet/>
      <dgm:spPr/>
      <dgm:t>
        <a:bodyPr/>
        <a:lstStyle/>
        <a:p>
          <a:endParaRPr lang="es-MX"/>
        </a:p>
      </dgm:t>
    </dgm:pt>
    <dgm:pt modelId="{56455010-7BD1-4DE9-976C-913E7D38EFBD}" type="sibTrans" cxnId="{07B07EF3-15AA-4D69-BEAC-ADACEE4971CE}">
      <dgm:prSet custT="1"/>
      <dgm:spPr/>
      <dgm:t>
        <a:bodyPr/>
        <a:lstStyle/>
        <a:p>
          <a:endParaRPr lang="es-MX" sz="1100"/>
        </a:p>
      </dgm:t>
    </dgm:pt>
    <dgm:pt modelId="{A35A8457-CF36-4564-9A0A-C1F2157941C0}" type="pres">
      <dgm:prSet presAssocID="{B7708671-A0CE-4CBF-A6A1-4F2A3C3C565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A4998EE-35A1-4838-AB9C-8D1112D3105E}" type="pres">
      <dgm:prSet presAssocID="{DBA437FF-CE13-4BE4-A56E-1955E0A3CECE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482601-3B13-4A8A-95F8-FA5AB4DC0023}" type="pres">
      <dgm:prSet presAssocID="{56455010-7BD1-4DE9-976C-913E7D38EFBD}" presName="sibTrans" presStyleLbl="sibTrans2D1" presStyleIdx="0" presStyleCnt="7"/>
      <dgm:spPr/>
      <dgm:t>
        <a:bodyPr/>
        <a:lstStyle/>
        <a:p>
          <a:endParaRPr lang="es-MX"/>
        </a:p>
      </dgm:t>
    </dgm:pt>
    <dgm:pt modelId="{C7B59D27-2C6C-4B7B-9EB8-B2AECAC6D850}" type="pres">
      <dgm:prSet presAssocID="{56455010-7BD1-4DE9-976C-913E7D38EFBD}" presName="connectorText" presStyleLbl="sibTrans2D1" presStyleIdx="0" presStyleCnt="7"/>
      <dgm:spPr/>
      <dgm:t>
        <a:bodyPr/>
        <a:lstStyle/>
        <a:p>
          <a:endParaRPr lang="es-MX"/>
        </a:p>
      </dgm:t>
    </dgm:pt>
    <dgm:pt modelId="{D6C856FA-C198-453B-AE18-0A7E017058A4}" type="pres">
      <dgm:prSet presAssocID="{F788D629-8AF7-4230-B6D2-E158A07C284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BC0E52-5195-47DE-B613-941C4CE72942}" type="pres">
      <dgm:prSet presAssocID="{CAAF09A1-A0A2-483B-9C3F-90981FD727FE}" presName="sibTrans" presStyleLbl="sibTrans2D1" presStyleIdx="1" presStyleCnt="7"/>
      <dgm:spPr/>
      <dgm:t>
        <a:bodyPr/>
        <a:lstStyle/>
        <a:p>
          <a:endParaRPr lang="es-MX"/>
        </a:p>
      </dgm:t>
    </dgm:pt>
    <dgm:pt modelId="{08C3277D-9175-4AD5-A77E-55EF22653CB7}" type="pres">
      <dgm:prSet presAssocID="{CAAF09A1-A0A2-483B-9C3F-90981FD727FE}" presName="connectorText" presStyleLbl="sibTrans2D1" presStyleIdx="1" presStyleCnt="7"/>
      <dgm:spPr/>
      <dgm:t>
        <a:bodyPr/>
        <a:lstStyle/>
        <a:p>
          <a:endParaRPr lang="es-MX"/>
        </a:p>
      </dgm:t>
    </dgm:pt>
    <dgm:pt modelId="{A82B1DB7-AD72-4CA5-AF10-6A04D1D0DB42}" type="pres">
      <dgm:prSet presAssocID="{E895CF1A-E3AA-44D3-8F5D-54D2214AD033}" presName="node" presStyleLbl="node1" presStyleIdx="2" presStyleCnt="7" custRadScaleRad="100044" custRadScaleInc="-224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B1FFE1-C856-4FAC-B0A4-B2CE4A6C1F84}" type="pres">
      <dgm:prSet presAssocID="{9E500E8D-F855-4421-9075-B430E0DB79EF}" presName="sibTrans" presStyleLbl="sibTrans2D1" presStyleIdx="2" presStyleCnt="7"/>
      <dgm:spPr/>
      <dgm:t>
        <a:bodyPr/>
        <a:lstStyle/>
        <a:p>
          <a:endParaRPr lang="es-MX"/>
        </a:p>
      </dgm:t>
    </dgm:pt>
    <dgm:pt modelId="{61469E63-34A0-42C7-B6F8-710CA53AC085}" type="pres">
      <dgm:prSet presAssocID="{9E500E8D-F855-4421-9075-B430E0DB79EF}" presName="connectorText" presStyleLbl="sibTrans2D1" presStyleIdx="2" presStyleCnt="7"/>
      <dgm:spPr/>
      <dgm:t>
        <a:bodyPr/>
        <a:lstStyle/>
        <a:p>
          <a:endParaRPr lang="es-MX"/>
        </a:p>
      </dgm:t>
    </dgm:pt>
    <dgm:pt modelId="{85A76A45-B9F4-4562-BF18-803A508579A5}" type="pres">
      <dgm:prSet presAssocID="{8D84F680-DA73-4579-83ED-D07BB1BCA589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549B065-2F0E-472F-927B-2D8E0D8B4CB2}" type="pres">
      <dgm:prSet presAssocID="{06548737-6033-44A5-BBD4-0518EDFCECA8}" presName="sibTrans" presStyleLbl="sibTrans2D1" presStyleIdx="3" presStyleCnt="7"/>
      <dgm:spPr/>
      <dgm:t>
        <a:bodyPr/>
        <a:lstStyle/>
        <a:p>
          <a:endParaRPr lang="es-MX"/>
        </a:p>
      </dgm:t>
    </dgm:pt>
    <dgm:pt modelId="{249037EA-342B-466D-A4B7-926CF03963E2}" type="pres">
      <dgm:prSet presAssocID="{06548737-6033-44A5-BBD4-0518EDFCECA8}" presName="connectorText" presStyleLbl="sibTrans2D1" presStyleIdx="3" presStyleCnt="7"/>
      <dgm:spPr/>
      <dgm:t>
        <a:bodyPr/>
        <a:lstStyle/>
        <a:p>
          <a:endParaRPr lang="es-MX"/>
        </a:p>
      </dgm:t>
    </dgm:pt>
    <dgm:pt modelId="{93D451E7-441B-44DE-B7DE-DAE55F085177}" type="pres">
      <dgm:prSet presAssocID="{AE4AC117-6336-4465-AE43-226872CBD652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D32AC15-C695-46D3-9F71-6EA1F87658FB}" type="pres">
      <dgm:prSet presAssocID="{F2250B11-4329-4CC4-84D3-7E966B7C3DBD}" presName="sibTrans" presStyleLbl="sibTrans2D1" presStyleIdx="4" presStyleCnt="7"/>
      <dgm:spPr/>
      <dgm:t>
        <a:bodyPr/>
        <a:lstStyle/>
        <a:p>
          <a:endParaRPr lang="es-MX"/>
        </a:p>
      </dgm:t>
    </dgm:pt>
    <dgm:pt modelId="{8601001D-47FC-46BC-84D2-3AB83CE65F5A}" type="pres">
      <dgm:prSet presAssocID="{F2250B11-4329-4CC4-84D3-7E966B7C3DBD}" presName="connectorText" presStyleLbl="sibTrans2D1" presStyleIdx="4" presStyleCnt="7"/>
      <dgm:spPr/>
      <dgm:t>
        <a:bodyPr/>
        <a:lstStyle/>
        <a:p>
          <a:endParaRPr lang="es-MX"/>
        </a:p>
      </dgm:t>
    </dgm:pt>
    <dgm:pt modelId="{DF3128D6-2AF1-4DCA-A97D-A3ABF3289406}" type="pres">
      <dgm:prSet presAssocID="{B6E9B73E-059C-483D-B4E3-6480DE9A19A7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71929E-A019-4A9D-AC0F-C15E50C7B501}" type="pres">
      <dgm:prSet presAssocID="{9678A07E-7CFB-4B1A-806B-481DB66D1575}" presName="sibTrans" presStyleLbl="sibTrans2D1" presStyleIdx="5" presStyleCnt="7"/>
      <dgm:spPr/>
      <dgm:t>
        <a:bodyPr/>
        <a:lstStyle/>
        <a:p>
          <a:endParaRPr lang="es-MX"/>
        </a:p>
      </dgm:t>
    </dgm:pt>
    <dgm:pt modelId="{268155B9-1E22-4FC6-94D5-0CEAF176C388}" type="pres">
      <dgm:prSet presAssocID="{9678A07E-7CFB-4B1A-806B-481DB66D1575}" presName="connectorText" presStyleLbl="sibTrans2D1" presStyleIdx="5" presStyleCnt="7"/>
      <dgm:spPr/>
      <dgm:t>
        <a:bodyPr/>
        <a:lstStyle/>
        <a:p>
          <a:endParaRPr lang="es-MX"/>
        </a:p>
      </dgm:t>
    </dgm:pt>
    <dgm:pt modelId="{F6B51FAD-2345-4E70-BE0C-65AF97011208}" type="pres">
      <dgm:prSet presAssocID="{B1A8A358-6106-4947-90BB-265F68D1855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76DDF2-9C29-4F34-B689-881ECCF10B6F}" type="pres">
      <dgm:prSet presAssocID="{240BF7FE-D828-4768-A5CF-87B4EEE47F73}" presName="sibTrans" presStyleLbl="sibTrans2D1" presStyleIdx="6" presStyleCnt="7"/>
      <dgm:spPr/>
      <dgm:t>
        <a:bodyPr/>
        <a:lstStyle/>
        <a:p>
          <a:endParaRPr lang="es-MX"/>
        </a:p>
      </dgm:t>
    </dgm:pt>
    <dgm:pt modelId="{BFA962B4-9BC1-465F-A911-CF2FFA7E88C8}" type="pres">
      <dgm:prSet presAssocID="{240BF7FE-D828-4768-A5CF-87B4EEE47F73}" presName="connectorText" presStyleLbl="sibTrans2D1" presStyleIdx="6" presStyleCnt="7"/>
      <dgm:spPr/>
      <dgm:t>
        <a:bodyPr/>
        <a:lstStyle/>
        <a:p>
          <a:endParaRPr lang="es-MX"/>
        </a:p>
      </dgm:t>
    </dgm:pt>
  </dgm:ptLst>
  <dgm:cxnLst>
    <dgm:cxn modelId="{0C417D6D-4CA3-42AE-97EE-BC583DB0D1CC}" type="presOf" srcId="{56455010-7BD1-4DE9-976C-913E7D38EFBD}" destId="{C7B59D27-2C6C-4B7B-9EB8-B2AECAC6D850}" srcOrd="1" destOrd="0" presId="urn:microsoft.com/office/officeart/2005/8/layout/cycle2"/>
    <dgm:cxn modelId="{966648F2-F205-4F76-996E-43F39BF1F140}" srcId="{B7708671-A0CE-4CBF-A6A1-4F2A3C3C565B}" destId="{F788D629-8AF7-4230-B6D2-E158A07C284A}" srcOrd="1" destOrd="0" parTransId="{113E774A-D486-41C0-95D1-CB7AA2C9D505}" sibTransId="{CAAF09A1-A0A2-483B-9C3F-90981FD727FE}"/>
    <dgm:cxn modelId="{7CDAA5D2-1CD5-439B-8C76-6014942AC57E}" type="presOf" srcId="{9678A07E-7CFB-4B1A-806B-481DB66D1575}" destId="{6E71929E-A019-4A9D-AC0F-C15E50C7B501}" srcOrd="0" destOrd="0" presId="urn:microsoft.com/office/officeart/2005/8/layout/cycle2"/>
    <dgm:cxn modelId="{3807A58F-A835-42E8-8CDB-91C90AD46C10}" type="presOf" srcId="{56455010-7BD1-4DE9-976C-913E7D38EFBD}" destId="{E9482601-3B13-4A8A-95F8-FA5AB4DC0023}" srcOrd="0" destOrd="0" presId="urn:microsoft.com/office/officeart/2005/8/layout/cycle2"/>
    <dgm:cxn modelId="{FE7DAD4D-D3E0-45D1-B6D1-21B4F99981A5}" type="presOf" srcId="{9E500E8D-F855-4421-9075-B430E0DB79EF}" destId="{B9B1FFE1-C856-4FAC-B0A4-B2CE4A6C1F84}" srcOrd="0" destOrd="0" presId="urn:microsoft.com/office/officeart/2005/8/layout/cycle2"/>
    <dgm:cxn modelId="{C9C59441-E16D-48F4-952F-87C34B16FADB}" type="presOf" srcId="{9678A07E-7CFB-4B1A-806B-481DB66D1575}" destId="{268155B9-1E22-4FC6-94D5-0CEAF176C388}" srcOrd="1" destOrd="0" presId="urn:microsoft.com/office/officeart/2005/8/layout/cycle2"/>
    <dgm:cxn modelId="{6506C52C-17D3-4322-A074-2B4054D7C223}" srcId="{B7708671-A0CE-4CBF-A6A1-4F2A3C3C565B}" destId="{B1A8A358-6106-4947-90BB-265F68D1855D}" srcOrd="6" destOrd="0" parTransId="{774FD0B8-1664-45A5-B463-8CA519A19885}" sibTransId="{240BF7FE-D828-4768-A5CF-87B4EEE47F73}"/>
    <dgm:cxn modelId="{BDC871A4-25F4-4075-B374-0917FC6D058C}" srcId="{B7708671-A0CE-4CBF-A6A1-4F2A3C3C565B}" destId="{B6E9B73E-059C-483D-B4E3-6480DE9A19A7}" srcOrd="5" destOrd="0" parTransId="{FDC5C60A-A29C-4E71-96CC-B3A08B0536B8}" sibTransId="{9678A07E-7CFB-4B1A-806B-481DB66D1575}"/>
    <dgm:cxn modelId="{C5803F08-E37F-45B3-8B6E-1D748A9F7007}" type="presOf" srcId="{F2250B11-4329-4CC4-84D3-7E966B7C3DBD}" destId="{8601001D-47FC-46BC-84D2-3AB83CE65F5A}" srcOrd="1" destOrd="0" presId="urn:microsoft.com/office/officeart/2005/8/layout/cycle2"/>
    <dgm:cxn modelId="{DAF1BD36-1B04-440D-BECD-23570F97C07C}" srcId="{B7708671-A0CE-4CBF-A6A1-4F2A3C3C565B}" destId="{E895CF1A-E3AA-44D3-8F5D-54D2214AD033}" srcOrd="2" destOrd="0" parTransId="{06F85F8A-A7EF-4916-9519-60B2E649F154}" sibTransId="{9E500E8D-F855-4421-9075-B430E0DB79EF}"/>
    <dgm:cxn modelId="{07B07EF3-15AA-4D69-BEAC-ADACEE4971CE}" srcId="{B7708671-A0CE-4CBF-A6A1-4F2A3C3C565B}" destId="{DBA437FF-CE13-4BE4-A56E-1955E0A3CECE}" srcOrd="0" destOrd="0" parTransId="{FA65D449-E127-4275-9AA9-48E7419FEADD}" sibTransId="{56455010-7BD1-4DE9-976C-913E7D38EFBD}"/>
    <dgm:cxn modelId="{DE79CB53-A353-49CB-86A7-FF3DF6C91E71}" type="presOf" srcId="{B6E9B73E-059C-483D-B4E3-6480DE9A19A7}" destId="{DF3128D6-2AF1-4DCA-A97D-A3ABF3289406}" srcOrd="0" destOrd="0" presId="urn:microsoft.com/office/officeart/2005/8/layout/cycle2"/>
    <dgm:cxn modelId="{B75312E8-CE7E-440F-8B3D-5C758E23E36B}" type="presOf" srcId="{B7708671-A0CE-4CBF-A6A1-4F2A3C3C565B}" destId="{A35A8457-CF36-4564-9A0A-C1F2157941C0}" srcOrd="0" destOrd="0" presId="urn:microsoft.com/office/officeart/2005/8/layout/cycle2"/>
    <dgm:cxn modelId="{E095090C-D5EA-4867-B9C8-9E04F037BA30}" type="presOf" srcId="{B1A8A358-6106-4947-90BB-265F68D1855D}" destId="{F6B51FAD-2345-4E70-BE0C-65AF97011208}" srcOrd="0" destOrd="0" presId="urn:microsoft.com/office/officeart/2005/8/layout/cycle2"/>
    <dgm:cxn modelId="{3164ACAF-75AD-4D6A-938A-735150239954}" type="presOf" srcId="{F2250B11-4329-4CC4-84D3-7E966B7C3DBD}" destId="{CD32AC15-C695-46D3-9F71-6EA1F87658FB}" srcOrd="0" destOrd="0" presId="urn:microsoft.com/office/officeart/2005/8/layout/cycle2"/>
    <dgm:cxn modelId="{D5C78BA0-C66F-47F3-803B-A266F16D67FA}" type="presOf" srcId="{06548737-6033-44A5-BBD4-0518EDFCECA8}" destId="{249037EA-342B-466D-A4B7-926CF03963E2}" srcOrd="1" destOrd="0" presId="urn:microsoft.com/office/officeart/2005/8/layout/cycle2"/>
    <dgm:cxn modelId="{47E3EAB6-6718-4B25-9C69-4CABBD343036}" type="presOf" srcId="{DBA437FF-CE13-4BE4-A56E-1955E0A3CECE}" destId="{3A4998EE-35A1-4838-AB9C-8D1112D3105E}" srcOrd="0" destOrd="0" presId="urn:microsoft.com/office/officeart/2005/8/layout/cycle2"/>
    <dgm:cxn modelId="{AB449386-45D8-4A67-9E93-126E90B2D17F}" type="presOf" srcId="{CAAF09A1-A0A2-483B-9C3F-90981FD727FE}" destId="{D3BC0E52-5195-47DE-B613-941C4CE72942}" srcOrd="0" destOrd="0" presId="urn:microsoft.com/office/officeart/2005/8/layout/cycle2"/>
    <dgm:cxn modelId="{709ECACD-C477-41A6-B296-B3E11AD020E3}" type="presOf" srcId="{06548737-6033-44A5-BBD4-0518EDFCECA8}" destId="{8549B065-2F0E-472F-927B-2D8E0D8B4CB2}" srcOrd="0" destOrd="0" presId="urn:microsoft.com/office/officeart/2005/8/layout/cycle2"/>
    <dgm:cxn modelId="{078FB949-CA06-4B7D-B56E-9294F9B928AC}" srcId="{B7708671-A0CE-4CBF-A6A1-4F2A3C3C565B}" destId="{AE4AC117-6336-4465-AE43-226872CBD652}" srcOrd="4" destOrd="0" parTransId="{E2607B21-E10F-4CCB-BE4D-DF5887299F8C}" sibTransId="{F2250B11-4329-4CC4-84D3-7E966B7C3DBD}"/>
    <dgm:cxn modelId="{33DE1D54-0A76-4CDE-823C-0290A7112124}" type="presOf" srcId="{AE4AC117-6336-4465-AE43-226872CBD652}" destId="{93D451E7-441B-44DE-B7DE-DAE55F085177}" srcOrd="0" destOrd="0" presId="urn:microsoft.com/office/officeart/2005/8/layout/cycle2"/>
    <dgm:cxn modelId="{82D5735B-7712-418E-A139-DDA0227AB64A}" type="presOf" srcId="{240BF7FE-D828-4768-A5CF-87B4EEE47F73}" destId="{BFA962B4-9BC1-465F-A911-CF2FFA7E88C8}" srcOrd="1" destOrd="0" presId="urn:microsoft.com/office/officeart/2005/8/layout/cycle2"/>
    <dgm:cxn modelId="{E4EDE206-36D2-4CC7-942F-83C4D518D347}" type="presOf" srcId="{CAAF09A1-A0A2-483B-9C3F-90981FD727FE}" destId="{08C3277D-9175-4AD5-A77E-55EF22653CB7}" srcOrd="1" destOrd="0" presId="urn:microsoft.com/office/officeart/2005/8/layout/cycle2"/>
    <dgm:cxn modelId="{59AEBF5C-108E-489F-9A00-12402A7DF912}" srcId="{B7708671-A0CE-4CBF-A6A1-4F2A3C3C565B}" destId="{8D84F680-DA73-4579-83ED-D07BB1BCA589}" srcOrd="3" destOrd="0" parTransId="{97952834-8D20-4315-A14B-F8B449A4580A}" sibTransId="{06548737-6033-44A5-BBD4-0518EDFCECA8}"/>
    <dgm:cxn modelId="{7980CE8C-DF54-47E2-A329-84BE1E946B99}" type="presOf" srcId="{240BF7FE-D828-4768-A5CF-87B4EEE47F73}" destId="{F376DDF2-9C29-4F34-B689-881ECCF10B6F}" srcOrd="0" destOrd="0" presId="urn:microsoft.com/office/officeart/2005/8/layout/cycle2"/>
    <dgm:cxn modelId="{D9CA0C22-67D9-48BC-8F57-56BBE423D414}" type="presOf" srcId="{E895CF1A-E3AA-44D3-8F5D-54D2214AD033}" destId="{A82B1DB7-AD72-4CA5-AF10-6A04D1D0DB42}" srcOrd="0" destOrd="0" presId="urn:microsoft.com/office/officeart/2005/8/layout/cycle2"/>
    <dgm:cxn modelId="{704270B1-6077-412B-8868-4C836009E3FD}" type="presOf" srcId="{F788D629-8AF7-4230-B6D2-E158A07C284A}" destId="{D6C856FA-C198-453B-AE18-0A7E017058A4}" srcOrd="0" destOrd="0" presId="urn:microsoft.com/office/officeart/2005/8/layout/cycle2"/>
    <dgm:cxn modelId="{3C3F0FB7-A314-4738-9C65-B99AEC10EC19}" type="presOf" srcId="{8D84F680-DA73-4579-83ED-D07BB1BCA589}" destId="{85A76A45-B9F4-4562-BF18-803A508579A5}" srcOrd="0" destOrd="0" presId="urn:microsoft.com/office/officeart/2005/8/layout/cycle2"/>
    <dgm:cxn modelId="{6E12BA9A-D37C-4015-AAF6-95FEBCD5A937}" type="presOf" srcId="{9E500E8D-F855-4421-9075-B430E0DB79EF}" destId="{61469E63-34A0-42C7-B6F8-710CA53AC085}" srcOrd="1" destOrd="0" presId="urn:microsoft.com/office/officeart/2005/8/layout/cycle2"/>
    <dgm:cxn modelId="{B9B4033C-5303-42CF-BC15-9742E12885A3}" type="presParOf" srcId="{A35A8457-CF36-4564-9A0A-C1F2157941C0}" destId="{3A4998EE-35A1-4838-AB9C-8D1112D3105E}" srcOrd="0" destOrd="0" presId="urn:microsoft.com/office/officeart/2005/8/layout/cycle2"/>
    <dgm:cxn modelId="{1E5EEAFD-3B4B-41E1-8302-B5EB94E69554}" type="presParOf" srcId="{A35A8457-CF36-4564-9A0A-C1F2157941C0}" destId="{E9482601-3B13-4A8A-95F8-FA5AB4DC0023}" srcOrd="1" destOrd="0" presId="urn:microsoft.com/office/officeart/2005/8/layout/cycle2"/>
    <dgm:cxn modelId="{111EFDD1-BB84-4DD8-B5B6-B19B8ABC7165}" type="presParOf" srcId="{E9482601-3B13-4A8A-95F8-FA5AB4DC0023}" destId="{C7B59D27-2C6C-4B7B-9EB8-B2AECAC6D850}" srcOrd="0" destOrd="0" presId="urn:microsoft.com/office/officeart/2005/8/layout/cycle2"/>
    <dgm:cxn modelId="{23E26191-770E-4B47-B8FB-622B24E3C329}" type="presParOf" srcId="{A35A8457-CF36-4564-9A0A-C1F2157941C0}" destId="{D6C856FA-C198-453B-AE18-0A7E017058A4}" srcOrd="2" destOrd="0" presId="urn:microsoft.com/office/officeart/2005/8/layout/cycle2"/>
    <dgm:cxn modelId="{598569BD-E65C-4C5F-B972-A9C1DA939822}" type="presParOf" srcId="{A35A8457-CF36-4564-9A0A-C1F2157941C0}" destId="{D3BC0E52-5195-47DE-B613-941C4CE72942}" srcOrd="3" destOrd="0" presId="urn:microsoft.com/office/officeart/2005/8/layout/cycle2"/>
    <dgm:cxn modelId="{25E22E8B-6DEF-430D-A210-8C02D717D52D}" type="presParOf" srcId="{D3BC0E52-5195-47DE-B613-941C4CE72942}" destId="{08C3277D-9175-4AD5-A77E-55EF22653CB7}" srcOrd="0" destOrd="0" presId="urn:microsoft.com/office/officeart/2005/8/layout/cycle2"/>
    <dgm:cxn modelId="{F4205F84-4524-45F6-8602-E5AD19BA2AE3}" type="presParOf" srcId="{A35A8457-CF36-4564-9A0A-C1F2157941C0}" destId="{A82B1DB7-AD72-4CA5-AF10-6A04D1D0DB42}" srcOrd="4" destOrd="0" presId="urn:microsoft.com/office/officeart/2005/8/layout/cycle2"/>
    <dgm:cxn modelId="{D75638BA-9BC9-4DDE-9950-2E4428AACC2C}" type="presParOf" srcId="{A35A8457-CF36-4564-9A0A-C1F2157941C0}" destId="{B9B1FFE1-C856-4FAC-B0A4-B2CE4A6C1F84}" srcOrd="5" destOrd="0" presId="urn:microsoft.com/office/officeart/2005/8/layout/cycle2"/>
    <dgm:cxn modelId="{B92E9469-C110-4479-A100-01BF798DF44C}" type="presParOf" srcId="{B9B1FFE1-C856-4FAC-B0A4-B2CE4A6C1F84}" destId="{61469E63-34A0-42C7-B6F8-710CA53AC085}" srcOrd="0" destOrd="0" presId="urn:microsoft.com/office/officeart/2005/8/layout/cycle2"/>
    <dgm:cxn modelId="{4906EA82-4E18-4612-BBAD-BC8DB9FCAEA4}" type="presParOf" srcId="{A35A8457-CF36-4564-9A0A-C1F2157941C0}" destId="{85A76A45-B9F4-4562-BF18-803A508579A5}" srcOrd="6" destOrd="0" presId="urn:microsoft.com/office/officeart/2005/8/layout/cycle2"/>
    <dgm:cxn modelId="{E8BD640A-0B84-4EF3-B6A9-5D9E61793C86}" type="presParOf" srcId="{A35A8457-CF36-4564-9A0A-C1F2157941C0}" destId="{8549B065-2F0E-472F-927B-2D8E0D8B4CB2}" srcOrd="7" destOrd="0" presId="urn:microsoft.com/office/officeart/2005/8/layout/cycle2"/>
    <dgm:cxn modelId="{D4ECBC23-8634-4D2E-AAE7-016E7423CBC3}" type="presParOf" srcId="{8549B065-2F0E-472F-927B-2D8E0D8B4CB2}" destId="{249037EA-342B-466D-A4B7-926CF03963E2}" srcOrd="0" destOrd="0" presId="urn:microsoft.com/office/officeart/2005/8/layout/cycle2"/>
    <dgm:cxn modelId="{E64C78EA-F038-4C42-9A55-6B39287867F6}" type="presParOf" srcId="{A35A8457-CF36-4564-9A0A-C1F2157941C0}" destId="{93D451E7-441B-44DE-B7DE-DAE55F085177}" srcOrd="8" destOrd="0" presId="urn:microsoft.com/office/officeart/2005/8/layout/cycle2"/>
    <dgm:cxn modelId="{5C513679-9DC9-43E3-986B-65EA20322937}" type="presParOf" srcId="{A35A8457-CF36-4564-9A0A-C1F2157941C0}" destId="{CD32AC15-C695-46D3-9F71-6EA1F87658FB}" srcOrd="9" destOrd="0" presId="urn:microsoft.com/office/officeart/2005/8/layout/cycle2"/>
    <dgm:cxn modelId="{364A6654-26E1-4AD8-910D-BD221ED1B162}" type="presParOf" srcId="{CD32AC15-C695-46D3-9F71-6EA1F87658FB}" destId="{8601001D-47FC-46BC-84D2-3AB83CE65F5A}" srcOrd="0" destOrd="0" presId="urn:microsoft.com/office/officeart/2005/8/layout/cycle2"/>
    <dgm:cxn modelId="{106A0757-E76E-4B33-864C-446346F88683}" type="presParOf" srcId="{A35A8457-CF36-4564-9A0A-C1F2157941C0}" destId="{DF3128D6-2AF1-4DCA-A97D-A3ABF3289406}" srcOrd="10" destOrd="0" presId="urn:microsoft.com/office/officeart/2005/8/layout/cycle2"/>
    <dgm:cxn modelId="{844F448B-5D36-4412-8277-1536E2649BB6}" type="presParOf" srcId="{A35A8457-CF36-4564-9A0A-C1F2157941C0}" destId="{6E71929E-A019-4A9D-AC0F-C15E50C7B501}" srcOrd="11" destOrd="0" presId="urn:microsoft.com/office/officeart/2005/8/layout/cycle2"/>
    <dgm:cxn modelId="{F5D7221E-4E82-4C41-A0AE-131DD2EF7614}" type="presParOf" srcId="{6E71929E-A019-4A9D-AC0F-C15E50C7B501}" destId="{268155B9-1E22-4FC6-94D5-0CEAF176C388}" srcOrd="0" destOrd="0" presId="urn:microsoft.com/office/officeart/2005/8/layout/cycle2"/>
    <dgm:cxn modelId="{7607F93D-78A6-4507-AB0F-53F5C3A87172}" type="presParOf" srcId="{A35A8457-CF36-4564-9A0A-C1F2157941C0}" destId="{F6B51FAD-2345-4E70-BE0C-65AF97011208}" srcOrd="12" destOrd="0" presId="urn:microsoft.com/office/officeart/2005/8/layout/cycle2"/>
    <dgm:cxn modelId="{00AC5E71-E493-4FE8-8EFD-BA4A0378B43F}" type="presParOf" srcId="{A35A8457-CF36-4564-9A0A-C1F2157941C0}" destId="{F376DDF2-9C29-4F34-B689-881ECCF10B6F}" srcOrd="13" destOrd="0" presId="urn:microsoft.com/office/officeart/2005/8/layout/cycle2"/>
    <dgm:cxn modelId="{89491F22-816C-4D28-9E97-4B0F94CDE3BF}" type="presParOf" srcId="{F376DDF2-9C29-4F34-B689-881ECCF10B6F}" destId="{BFA962B4-9BC1-465F-A911-CF2FFA7E88C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7708671-A0CE-4CBF-A6A1-4F2A3C3C565B}" type="doc">
      <dgm:prSet loTypeId="urn:microsoft.com/office/officeart/2005/8/layout/cycle2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E895CF1A-E3AA-44D3-8F5D-54D2214AD033}">
      <dgm:prSet phldrT="[Texto]" custT="1"/>
      <dgm:spPr>
        <a:solidFill>
          <a:schemeClr val="tx1"/>
        </a:solidFill>
      </dgm:spPr>
      <dgm:t>
        <a:bodyPr/>
        <a:lstStyle/>
        <a:p>
          <a:r>
            <a:rPr lang="es-MX" sz="1400" dirty="0" smtClean="0"/>
            <a:t>Instalación</a:t>
          </a:r>
          <a:endParaRPr lang="es-MX" sz="1400" dirty="0"/>
        </a:p>
      </dgm:t>
    </dgm:pt>
    <dgm:pt modelId="{06F85F8A-A7EF-4916-9519-60B2E649F154}" type="parTrans" cxnId="{DAF1BD36-1B04-440D-BECD-23570F97C07C}">
      <dgm:prSet/>
      <dgm:spPr/>
      <dgm:t>
        <a:bodyPr/>
        <a:lstStyle/>
        <a:p>
          <a:endParaRPr lang="es-MX"/>
        </a:p>
      </dgm:t>
    </dgm:pt>
    <dgm:pt modelId="{9E500E8D-F855-4421-9075-B430E0DB79EF}" type="sibTrans" cxnId="{DAF1BD36-1B04-440D-BECD-23570F97C07C}">
      <dgm:prSet custT="1"/>
      <dgm:spPr/>
      <dgm:t>
        <a:bodyPr/>
        <a:lstStyle/>
        <a:p>
          <a:endParaRPr lang="es-MX" sz="1100"/>
        </a:p>
      </dgm:t>
    </dgm:pt>
    <dgm:pt modelId="{8D84F680-DA73-4579-83ED-D07BB1BCA589}">
      <dgm:prSet phldrT="[Texto]" custT="1"/>
      <dgm:spPr>
        <a:solidFill>
          <a:schemeClr val="tx1"/>
        </a:solidFill>
      </dgm:spPr>
      <dgm:t>
        <a:bodyPr/>
        <a:lstStyle/>
        <a:p>
          <a:r>
            <a:rPr lang="es-MX" sz="1800" dirty="0" smtClean="0"/>
            <a:t>Capacitación</a:t>
          </a:r>
          <a:endParaRPr lang="es-MX" sz="1200" dirty="0"/>
        </a:p>
      </dgm:t>
    </dgm:pt>
    <dgm:pt modelId="{97952834-8D20-4315-A14B-F8B449A4580A}" type="parTrans" cxnId="{59AEBF5C-108E-489F-9A00-12402A7DF912}">
      <dgm:prSet/>
      <dgm:spPr/>
      <dgm:t>
        <a:bodyPr/>
        <a:lstStyle/>
        <a:p>
          <a:endParaRPr lang="es-MX"/>
        </a:p>
      </dgm:t>
    </dgm:pt>
    <dgm:pt modelId="{06548737-6033-44A5-BBD4-0518EDFCECA8}" type="sibTrans" cxnId="{59AEBF5C-108E-489F-9A00-12402A7DF912}">
      <dgm:prSet custT="1"/>
      <dgm:spPr/>
      <dgm:t>
        <a:bodyPr/>
        <a:lstStyle/>
        <a:p>
          <a:endParaRPr lang="es-MX" sz="1100"/>
        </a:p>
      </dgm:t>
    </dgm:pt>
    <dgm:pt modelId="{AE4AC117-6336-4465-AE43-226872CBD652}">
      <dgm:prSet phldrT="[Texto]"/>
      <dgm:spPr/>
      <dgm:t>
        <a:bodyPr/>
        <a:lstStyle/>
        <a:p>
          <a:r>
            <a:rPr lang="es-MX" dirty="0" smtClean="0"/>
            <a:t>Uso Clínico</a:t>
          </a:r>
          <a:endParaRPr lang="es-MX" dirty="0"/>
        </a:p>
      </dgm:t>
    </dgm:pt>
    <dgm:pt modelId="{E2607B21-E10F-4CCB-BE4D-DF5887299F8C}" type="parTrans" cxnId="{078FB949-CA06-4B7D-B56E-9294F9B928AC}">
      <dgm:prSet/>
      <dgm:spPr/>
      <dgm:t>
        <a:bodyPr/>
        <a:lstStyle/>
        <a:p>
          <a:endParaRPr lang="es-MX"/>
        </a:p>
      </dgm:t>
    </dgm:pt>
    <dgm:pt modelId="{F2250B11-4329-4CC4-84D3-7E966B7C3DBD}" type="sibTrans" cxnId="{078FB949-CA06-4B7D-B56E-9294F9B928AC}">
      <dgm:prSet custT="1"/>
      <dgm:spPr/>
      <dgm:t>
        <a:bodyPr/>
        <a:lstStyle/>
        <a:p>
          <a:endParaRPr lang="es-MX" sz="1100"/>
        </a:p>
      </dgm:t>
    </dgm:pt>
    <dgm:pt modelId="{B6E9B73E-059C-483D-B4E3-6480DE9A19A7}">
      <dgm:prSet phldrT="[Texto]" custT="1"/>
      <dgm:spPr/>
      <dgm:t>
        <a:bodyPr/>
        <a:lstStyle/>
        <a:p>
          <a:r>
            <a:rPr lang="es-MX" sz="1800" dirty="0" smtClean="0"/>
            <a:t>Mantenimiento e insumos</a:t>
          </a:r>
          <a:endParaRPr lang="es-MX" sz="1800" dirty="0"/>
        </a:p>
      </dgm:t>
    </dgm:pt>
    <dgm:pt modelId="{FDC5C60A-A29C-4E71-96CC-B3A08B0536B8}" type="parTrans" cxnId="{BDC871A4-25F4-4075-B374-0917FC6D058C}">
      <dgm:prSet/>
      <dgm:spPr/>
      <dgm:t>
        <a:bodyPr/>
        <a:lstStyle/>
        <a:p>
          <a:endParaRPr lang="es-MX"/>
        </a:p>
      </dgm:t>
    </dgm:pt>
    <dgm:pt modelId="{9678A07E-7CFB-4B1A-806B-481DB66D1575}" type="sibTrans" cxnId="{BDC871A4-25F4-4075-B374-0917FC6D058C}">
      <dgm:prSet custT="1"/>
      <dgm:spPr/>
      <dgm:t>
        <a:bodyPr/>
        <a:lstStyle/>
        <a:p>
          <a:endParaRPr lang="es-MX" sz="1100"/>
        </a:p>
      </dgm:t>
    </dgm:pt>
    <dgm:pt modelId="{B1A8A358-6106-4947-90BB-265F68D1855D}">
      <dgm:prSet phldrT="[Texto]" custT="1"/>
      <dgm:spPr>
        <a:solidFill>
          <a:schemeClr val="tx1"/>
        </a:solidFill>
      </dgm:spPr>
      <dgm:t>
        <a:bodyPr/>
        <a:lstStyle/>
        <a:p>
          <a:r>
            <a:rPr lang="es-MX" sz="1400" dirty="0" smtClean="0"/>
            <a:t>Baja ó reubicación</a:t>
          </a:r>
          <a:endParaRPr lang="es-MX" sz="1400" dirty="0"/>
        </a:p>
      </dgm:t>
    </dgm:pt>
    <dgm:pt modelId="{774FD0B8-1664-45A5-B463-8CA519A19885}" type="parTrans" cxnId="{6506C52C-17D3-4322-A074-2B4054D7C223}">
      <dgm:prSet/>
      <dgm:spPr/>
      <dgm:t>
        <a:bodyPr/>
        <a:lstStyle/>
        <a:p>
          <a:endParaRPr lang="es-MX"/>
        </a:p>
      </dgm:t>
    </dgm:pt>
    <dgm:pt modelId="{240BF7FE-D828-4768-A5CF-87B4EEE47F73}" type="sibTrans" cxnId="{6506C52C-17D3-4322-A074-2B4054D7C223}">
      <dgm:prSet custT="1"/>
      <dgm:spPr/>
      <dgm:t>
        <a:bodyPr/>
        <a:lstStyle/>
        <a:p>
          <a:endParaRPr lang="es-MX" sz="1100"/>
        </a:p>
      </dgm:t>
    </dgm:pt>
    <dgm:pt modelId="{F788D629-8AF7-4230-B6D2-E158A07C284A}">
      <dgm:prSet custT="1"/>
      <dgm:spPr>
        <a:solidFill>
          <a:schemeClr val="tx1"/>
        </a:solidFill>
      </dgm:spPr>
      <dgm:t>
        <a:bodyPr/>
        <a:lstStyle/>
        <a:p>
          <a:r>
            <a:rPr lang="es-MX" sz="1400" dirty="0" smtClean="0"/>
            <a:t>Adquisición</a:t>
          </a:r>
          <a:endParaRPr lang="es-MX" sz="1400" dirty="0"/>
        </a:p>
      </dgm:t>
    </dgm:pt>
    <dgm:pt modelId="{113E774A-D486-41C0-95D1-CB7AA2C9D505}" type="parTrans" cxnId="{966648F2-F205-4F76-996E-43F39BF1F140}">
      <dgm:prSet/>
      <dgm:spPr/>
      <dgm:t>
        <a:bodyPr/>
        <a:lstStyle/>
        <a:p>
          <a:endParaRPr lang="es-MX"/>
        </a:p>
      </dgm:t>
    </dgm:pt>
    <dgm:pt modelId="{CAAF09A1-A0A2-483B-9C3F-90981FD727FE}" type="sibTrans" cxnId="{966648F2-F205-4F76-996E-43F39BF1F140}">
      <dgm:prSet custT="1"/>
      <dgm:spPr/>
      <dgm:t>
        <a:bodyPr/>
        <a:lstStyle/>
        <a:p>
          <a:endParaRPr lang="es-MX" sz="1100"/>
        </a:p>
      </dgm:t>
    </dgm:pt>
    <dgm:pt modelId="{DBA437FF-CE13-4BE4-A56E-1955E0A3CECE}">
      <dgm:prSet custT="1"/>
      <dgm:spPr/>
      <dgm:t>
        <a:bodyPr/>
        <a:lstStyle/>
        <a:p>
          <a:r>
            <a:rPr lang="es-MX" sz="1400" dirty="0" smtClean="0"/>
            <a:t>Planeación</a:t>
          </a:r>
          <a:endParaRPr lang="es-MX" sz="1400" dirty="0"/>
        </a:p>
      </dgm:t>
    </dgm:pt>
    <dgm:pt modelId="{FA65D449-E127-4275-9AA9-48E7419FEADD}" type="parTrans" cxnId="{07B07EF3-15AA-4D69-BEAC-ADACEE4971CE}">
      <dgm:prSet/>
      <dgm:spPr/>
      <dgm:t>
        <a:bodyPr/>
        <a:lstStyle/>
        <a:p>
          <a:endParaRPr lang="es-MX"/>
        </a:p>
      </dgm:t>
    </dgm:pt>
    <dgm:pt modelId="{56455010-7BD1-4DE9-976C-913E7D38EFBD}" type="sibTrans" cxnId="{07B07EF3-15AA-4D69-BEAC-ADACEE4971CE}">
      <dgm:prSet custT="1"/>
      <dgm:spPr/>
      <dgm:t>
        <a:bodyPr/>
        <a:lstStyle/>
        <a:p>
          <a:endParaRPr lang="es-MX" sz="1100"/>
        </a:p>
      </dgm:t>
    </dgm:pt>
    <dgm:pt modelId="{A35A8457-CF36-4564-9A0A-C1F2157941C0}" type="pres">
      <dgm:prSet presAssocID="{B7708671-A0CE-4CBF-A6A1-4F2A3C3C565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A4998EE-35A1-4838-AB9C-8D1112D3105E}" type="pres">
      <dgm:prSet presAssocID="{DBA437FF-CE13-4BE4-A56E-1955E0A3CECE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482601-3B13-4A8A-95F8-FA5AB4DC0023}" type="pres">
      <dgm:prSet presAssocID="{56455010-7BD1-4DE9-976C-913E7D38EFBD}" presName="sibTrans" presStyleLbl="sibTrans2D1" presStyleIdx="0" presStyleCnt="7"/>
      <dgm:spPr/>
      <dgm:t>
        <a:bodyPr/>
        <a:lstStyle/>
        <a:p>
          <a:endParaRPr lang="es-MX"/>
        </a:p>
      </dgm:t>
    </dgm:pt>
    <dgm:pt modelId="{C7B59D27-2C6C-4B7B-9EB8-B2AECAC6D850}" type="pres">
      <dgm:prSet presAssocID="{56455010-7BD1-4DE9-976C-913E7D38EFBD}" presName="connectorText" presStyleLbl="sibTrans2D1" presStyleIdx="0" presStyleCnt="7"/>
      <dgm:spPr/>
      <dgm:t>
        <a:bodyPr/>
        <a:lstStyle/>
        <a:p>
          <a:endParaRPr lang="es-MX"/>
        </a:p>
      </dgm:t>
    </dgm:pt>
    <dgm:pt modelId="{D6C856FA-C198-453B-AE18-0A7E017058A4}" type="pres">
      <dgm:prSet presAssocID="{F788D629-8AF7-4230-B6D2-E158A07C284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BC0E52-5195-47DE-B613-941C4CE72942}" type="pres">
      <dgm:prSet presAssocID="{CAAF09A1-A0A2-483B-9C3F-90981FD727FE}" presName="sibTrans" presStyleLbl="sibTrans2D1" presStyleIdx="1" presStyleCnt="7"/>
      <dgm:spPr/>
      <dgm:t>
        <a:bodyPr/>
        <a:lstStyle/>
        <a:p>
          <a:endParaRPr lang="es-MX"/>
        </a:p>
      </dgm:t>
    </dgm:pt>
    <dgm:pt modelId="{08C3277D-9175-4AD5-A77E-55EF22653CB7}" type="pres">
      <dgm:prSet presAssocID="{CAAF09A1-A0A2-483B-9C3F-90981FD727FE}" presName="connectorText" presStyleLbl="sibTrans2D1" presStyleIdx="1" presStyleCnt="7"/>
      <dgm:spPr/>
      <dgm:t>
        <a:bodyPr/>
        <a:lstStyle/>
        <a:p>
          <a:endParaRPr lang="es-MX"/>
        </a:p>
      </dgm:t>
    </dgm:pt>
    <dgm:pt modelId="{A82B1DB7-AD72-4CA5-AF10-6A04D1D0DB42}" type="pres">
      <dgm:prSet presAssocID="{E895CF1A-E3AA-44D3-8F5D-54D2214AD033}" presName="node" presStyleLbl="node1" presStyleIdx="2" presStyleCnt="7" custRadScaleRad="100044" custRadScaleInc="-224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B1FFE1-C856-4FAC-B0A4-B2CE4A6C1F84}" type="pres">
      <dgm:prSet presAssocID="{9E500E8D-F855-4421-9075-B430E0DB79EF}" presName="sibTrans" presStyleLbl="sibTrans2D1" presStyleIdx="2" presStyleCnt="7"/>
      <dgm:spPr/>
      <dgm:t>
        <a:bodyPr/>
        <a:lstStyle/>
        <a:p>
          <a:endParaRPr lang="es-MX"/>
        </a:p>
      </dgm:t>
    </dgm:pt>
    <dgm:pt modelId="{61469E63-34A0-42C7-B6F8-710CA53AC085}" type="pres">
      <dgm:prSet presAssocID="{9E500E8D-F855-4421-9075-B430E0DB79EF}" presName="connectorText" presStyleLbl="sibTrans2D1" presStyleIdx="2" presStyleCnt="7"/>
      <dgm:spPr/>
      <dgm:t>
        <a:bodyPr/>
        <a:lstStyle/>
        <a:p>
          <a:endParaRPr lang="es-MX"/>
        </a:p>
      </dgm:t>
    </dgm:pt>
    <dgm:pt modelId="{85A76A45-B9F4-4562-BF18-803A508579A5}" type="pres">
      <dgm:prSet presAssocID="{8D84F680-DA73-4579-83ED-D07BB1BCA589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549B065-2F0E-472F-927B-2D8E0D8B4CB2}" type="pres">
      <dgm:prSet presAssocID="{06548737-6033-44A5-BBD4-0518EDFCECA8}" presName="sibTrans" presStyleLbl="sibTrans2D1" presStyleIdx="3" presStyleCnt="7"/>
      <dgm:spPr/>
      <dgm:t>
        <a:bodyPr/>
        <a:lstStyle/>
        <a:p>
          <a:endParaRPr lang="es-MX"/>
        </a:p>
      </dgm:t>
    </dgm:pt>
    <dgm:pt modelId="{249037EA-342B-466D-A4B7-926CF03963E2}" type="pres">
      <dgm:prSet presAssocID="{06548737-6033-44A5-BBD4-0518EDFCECA8}" presName="connectorText" presStyleLbl="sibTrans2D1" presStyleIdx="3" presStyleCnt="7"/>
      <dgm:spPr/>
      <dgm:t>
        <a:bodyPr/>
        <a:lstStyle/>
        <a:p>
          <a:endParaRPr lang="es-MX"/>
        </a:p>
      </dgm:t>
    </dgm:pt>
    <dgm:pt modelId="{93D451E7-441B-44DE-B7DE-DAE55F085177}" type="pres">
      <dgm:prSet presAssocID="{AE4AC117-6336-4465-AE43-226872CBD652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D32AC15-C695-46D3-9F71-6EA1F87658FB}" type="pres">
      <dgm:prSet presAssocID="{F2250B11-4329-4CC4-84D3-7E966B7C3DBD}" presName="sibTrans" presStyleLbl="sibTrans2D1" presStyleIdx="4" presStyleCnt="7"/>
      <dgm:spPr/>
      <dgm:t>
        <a:bodyPr/>
        <a:lstStyle/>
        <a:p>
          <a:endParaRPr lang="es-MX"/>
        </a:p>
      </dgm:t>
    </dgm:pt>
    <dgm:pt modelId="{8601001D-47FC-46BC-84D2-3AB83CE65F5A}" type="pres">
      <dgm:prSet presAssocID="{F2250B11-4329-4CC4-84D3-7E966B7C3DBD}" presName="connectorText" presStyleLbl="sibTrans2D1" presStyleIdx="4" presStyleCnt="7"/>
      <dgm:spPr/>
      <dgm:t>
        <a:bodyPr/>
        <a:lstStyle/>
        <a:p>
          <a:endParaRPr lang="es-MX"/>
        </a:p>
      </dgm:t>
    </dgm:pt>
    <dgm:pt modelId="{DF3128D6-2AF1-4DCA-A97D-A3ABF3289406}" type="pres">
      <dgm:prSet presAssocID="{B6E9B73E-059C-483D-B4E3-6480DE9A19A7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71929E-A019-4A9D-AC0F-C15E50C7B501}" type="pres">
      <dgm:prSet presAssocID="{9678A07E-7CFB-4B1A-806B-481DB66D1575}" presName="sibTrans" presStyleLbl="sibTrans2D1" presStyleIdx="5" presStyleCnt="7"/>
      <dgm:spPr/>
      <dgm:t>
        <a:bodyPr/>
        <a:lstStyle/>
        <a:p>
          <a:endParaRPr lang="es-MX"/>
        </a:p>
      </dgm:t>
    </dgm:pt>
    <dgm:pt modelId="{268155B9-1E22-4FC6-94D5-0CEAF176C388}" type="pres">
      <dgm:prSet presAssocID="{9678A07E-7CFB-4B1A-806B-481DB66D1575}" presName="connectorText" presStyleLbl="sibTrans2D1" presStyleIdx="5" presStyleCnt="7"/>
      <dgm:spPr/>
      <dgm:t>
        <a:bodyPr/>
        <a:lstStyle/>
        <a:p>
          <a:endParaRPr lang="es-MX"/>
        </a:p>
      </dgm:t>
    </dgm:pt>
    <dgm:pt modelId="{F6B51FAD-2345-4E70-BE0C-65AF97011208}" type="pres">
      <dgm:prSet presAssocID="{B1A8A358-6106-4947-90BB-265F68D1855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76DDF2-9C29-4F34-B689-881ECCF10B6F}" type="pres">
      <dgm:prSet presAssocID="{240BF7FE-D828-4768-A5CF-87B4EEE47F73}" presName="sibTrans" presStyleLbl="sibTrans2D1" presStyleIdx="6" presStyleCnt="7"/>
      <dgm:spPr/>
      <dgm:t>
        <a:bodyPr/>
        <a:lstStyle/>
        <a:p>
          <a:endParaRPr lang="es-MX"/>
        </a:p>
      </dgm:t>
    </dgm:pt>
    <dgm:pt modelId="{BFA962B4-9BC1-465F-A911-CF2FFA7E88C8}" type="pres">
      <dgm:prSet presAssocID="{240BF7FE-D828-4768-A5CF-87B4EEE47F73}" presName="connectorText" presStyleLbl="sibTrans2D1" presStyleIdx="6" presStyleCnt="7"/>
      <dgm:spPr/>
      <dgm:t>
        <a:bodyPr/>
        <a:lstStyle/>
        <a:p>
          <a:endParaRPr lang="es-MX"/>
        </a:p>
      </dgm:t>
    </dgm:pt>
  </dgm:ptLst>
  <dgm:cxnLst>
    <dgm:cxn modelId="{966648F2-F205-4F76-996E-43F39BF1F140}" srcId="{B7708671-A0CE-4CBF-A6A1-4F2A3C3C565B}" destId="{F788D629-8AF7-4230-B6D2-E158A07C284A}" srcOrd="1" destOrd="0" parTransId="{113E774A-D486-41C0-95D1-CB7AA2C9D505}" sibTransId="{CAAF09A1-A0A2-483B-9C3F-90981FD727FE}"/>
    <dgm:cxn modelId="{23690E62-EF91-4664-8A79-F156AA95CB40}" type="presOf" srcId="{240BF7FE-D828-4768-A5CF-87B4EEE47F73}" destId="{F376DDF2-9C29-4F34-B689-881ECCF10B6F}" srcOrd="0" destOrd="0" presId="urn:microsoft.com/office/officeart/2005/8/layout/cycle2"/>
    <dgm:cxn modelId="{778B2134-1A14-4583-8611-BC4F209F0EA1}" type="presOf" srcId="{9E500E8D-F855-4421-9075-B430E0DB79EF}" destId="{B9B1FFE1-C856-4FAC-B0A4-B2CE4A6C1F84}" srcOrd="0" destOrd="0" presId="urn:microsoft.com/office/officeart/2005/8/layout/cycle2"/>
    <dgm:cxn modelId="{E6E45A4E-5579-42CF-97AE-96F857022985}" type="presOf" srcId="{F788D629-8AF7-4230-B6D2-E158A07C284A}" destId="{D6C856FA-C198-453B-AE18-0A7E017058A4}" srcOrd="0" destOrd="0" presId="urn:microsoft.com/office/officeart/2005/8/layout/cycle2"/>
    <dgm:cxn modelId="{90BCACA2-80D8-4B05-93F1-8401DF99891E}" type="presOf" srcId="{06548737-6033-44A5-BBD4-0518EDFCECA8}" destId="{8549B065-2F0E-472F-927B-2D8E0D8B4CB2}" srcOrd="0" destOrd="0" presId="urn:microsoft.com/office/officeart/2005/8/layout/cycle2"/>
    <dgm:cxn modelId="{6506C52C-17D3-4322-A074-2B4054D7C223}" srcId="{B7708671-A0CE-4CBF-A6A1-4F2A3C3C565B}" destId="{B1A8A358-6106-4947-90BB-265F68D1855D}" srcOrd="6" destOrd="0" parTransId="{774FD0B8-1664-45A5-B463-8CA519A19885}" sibTransId="{240BF7FE-D828-4768-A5CF-87B4EEE47F73}"/>
    <dgm:cxn modelId="{7CBA9279-BD2C-4019-9149-2F8C9951D51E}" type="presOf" srcId="{B1A8A358-6106-4947-90BB-265F68D1855D}" destId="{F6B51FAD-2345-4E70-BE0C-65AF97011208}" srcOrd="0" destOrd="0" presId="urn:microsoft.com/office/officeart/2005/8/layout/cycle2"/>
    <dgm:cxn modelId="{BDC871A4-25F4-4075-B374-0917FC6D058C}" srcId="{B7708671-A0CE-4CBF-A6A1-4F2A3C3C565B}" destId="{B6E9B73E-059C-483D-B4E3-6480DE9A19A7}" srcOrd="5" destOrd="0" parTransId="{FDC5C60A-A29C-4E71-96CC-B3A08B0536B8}" sibTransId="{9678A07E-7CFB-4B1A-806B-481DB66D1575}"/>
    <dgm:cxn modelId="{B7DC610A-1B76-4887-B3E7-D1B2D8A7255D}" type="presOf" srcId="{E895CF1A-E3AA-44D3-8F5D-54D2214AD033}" destId="{A82B1DB7-AD72-4CA5-AF10-6A04D1D0DB42}" srcOrd="0" destOrd="0" presId="urn:microsoft.com/office/officeart/2005/8/layout/cycle2"/>
    <dgm:cxn modelId="{DAF1BD36-1B04-440D-BECD-23570F97C07C}" srcId="{B7708671-A0CE-4CBF-A6A1-4F2A3C3C565B}" destId="{E895CF1A-E3AA-44D3-8F5D-54D2214AD033}" srcOrd="2" destOrd="0" parTransId="{06F85F8A-A7EF-4916-9519-60B2E649F154}" sibTransId="{9E500E8D-F855-4421-9075-B430E0DB79EF}"/>
    <dgm:cxn modelId="{07B07EF3-15AA-4D69-BEAC-ADACEE4971CE}" srcId="{B7708671-A0CE-4CBF-A6A1-4F2A3C3C565B}" destId="{DBA437FF-CE13-4BE4-A56E-1955E0A3CECE}" srcOrd="0" destOrd="0" parTransId="{FA65D449-E127-4275-9AA9-48E7419FEADD}" sibTransId="{56455010-7BD1-4DE9-976C-913E7D38EFBD}"/>
    <dgm:cxn modelId="{1A7EA73C-87FC-47B2-BB22-938E6AB5C645}" type="presOf" srcId="{F2250B11-4329-4CC4-84D3-7E966B7C3DBD}" destId="{8601001D-47FC-46BC-84D2-3AB83CE65F5A}" srcOrd="1" destOrd="0" presId="urn:microsoft.com/office/officeart/2005/8/layout/cycle2"/>
    <dgm:cxn modelId="{E3AC99D9-8A15-40C3-8E9F-2F32049FB42E}" type="presOf" srcId="{8D84F680-DA73-4579-83ED-D07BB1BCA589}" destId="{85A76A45-B9F4-4562-BF18-803A508579A5}" srcOrd="0" destOrd="0" presId="urn:microsoft.com/office/officeart/2005/8/layout/cycle2"/>
    <dgm:cxn modelId="{162566E3-AAC6-452E-AA8F-A5D5C3A87F17}" type="presOf" srcId="{B6E9B73E-059C-483D-B4E3-6480DE9A19A7}" destId="{DF3128D6-2AF1-4DCA-A97D-A3ABF3289406}" srcOrd="0" destOrd="0" presId="urn:microsoft.com/office/officeart/2005/8/layout/cycle2"/>
    <dgm:cxn modelId="{37239399-A0C5-42BA-8453-09AF6BD7AF1A}" type="presOf" srcId="{B7708671-A0CE-4CBF-A6A1-4F2A3C3C565B}" destId="{A35A8457-CF36-4564-9A0A-C1F2157941C0}" srcOrd="0" destOrd="0" presId="urn:microsoft.com/office/officeart/2005/8/layout/cycle2"/>
    <dgm:cxn modelId="{6DE5E90D-9866-4C51-878F-60C97124F00B}" type="presOf" srcId="{DBA437FF-CE13-4BE4-A56E-1955E0A3CECE}" destId="{3A4998EE-35A1-4838-AB9C-8D1112D3105E}" srcOrd="0" destOrd="0" presId="urn:microsoft.com/office/officeart/2005/8/layout/cycle2"/>
    <dgm:cxn modelId="{D9AEDE32-1784-4443-85FE-F42346D16B2D}" type="presOf" srcId="{56455010-7BD1-4DE9-976C-913E7D38EFBD}" destId="{E9482601-3B13-4A8A-95F8-FA5AB4DC0023}" srcOrd="0" destOrd="0" presId="urn:microsoft.com/office/officeart/2005/8/layout/cycle2"/>
    <dgm:cxn modelId="{0B7202CA-37FA-41C6-B612-95E492620AE4}" type="presOf" srcId="{9E500E8D-F855-4421-9075-B430E0DB79EF}" destId="{61469E63-34A0-42C7-B6F8-710CA53AC085}" srcOrd="1" destOrd="0" presId="urn:microsoft.com/office/officeart/2005/8/layout/cycle2"/>
    <dgm:cxn modelId="{2013E27D-61B9-4D44-8BC5-F475D5B77D6D}" type="presOf" srcId="{06548737-6033-44A5-BBD4-0518EDFCECA8}" destId="{249037EA-342B-466D-A4B7-926CF03963E2}" srcOrd="1" destOrd="0" presId="urn:microsoft.com/office/officeart/2005/8/layout/cycle2"/>
    <dgm:cxn modelId="{53FA9F93-F61D-4008-B9BA-DE3D81780100}" type="presOf" srcId="{56455010-7BD1-4DE9-976C-913E7D38EFBD}" destId="{C7B59D27-2C6C-4B7B-9EB8-B2AECAC6D850}" srcOrd="1" destOrd="0" presId="urn:microsoft.com/office/officeart/2005/8/layout/cycle2"/>
    <dgm:cxn modelId="{078FB949-CA06-4B7D-B56E-9294F9B928AC}" srcId="{B7708671-A0CE-4CBF-A6A1-4F2A3C3C565B}" destId="{AE4AC117-6336-4465-AE43-226872CBD652}" srcOrd="4" destOrd="0" parTransId="{E2607B21-E10F-4CCB-BE4D-DF5887299F8C}" sibTransId="{F2250B11-4329-4CC4-84D3-7E966B7C3DBD}"/>
    <dgm:cxn modelId="{A317724F-BC3C-4B94-8CD2-8B0F95AE6907}" type="presOf" srcId="{9678A07E-7CFB-4B1A-806B-481DB66D1575}" destId="{268155B9-1E22-4FC6-94D5-0CEAF176C388}" srcOrd="1" destOrd="0" presId="urn:microsoft.com/office/officeart/2005/8/layout/cycle2"/>
    <dgm:cxn modelId="{7A0EC1AD-99C1-4C85-A249-604B10D40A36}" type="presOf" srcId="{F2250B11-4329-4CC4-84D3-7E966B7C3DBD}" destId="{CD32AC15-C695-46D3-9F71-6EA1F87658FB}" srcOrd="0" destOrd="0" presId="urn:microsoft.com/office/officeart/2005/8/layout/cycle2"/>
    <dgm:cxn modelId="{C19A8BB1-2830-44DB-9BDE-8AA1FEEF6335}" type="presOf" srcId="{9678A07E-7CFB-4B1A-806B-481DB66D1575}" destId="{6E71929E-A019-4A9D-AC0F-C15E50C7B501}" srcOrd="0" destOrd="0" presId="urn:microsoft.com/office/officeart/2005/8/layout/cycle2"/>
    <dgm:cxn modelId="{59AEBF5C-108E-489F-9A00-12402A7DF912}" srcId="{B7708671-A0CE-4CBF-A6A1-4F2A3C3C565B}" destId="{8D84F680-DA73-4579-83ED-D07BB1BCA589}" srcOrd="3" destOrd="0" parTransId="{97952834-8D20-4315-A14B-F8B449A4580A}" sibTransId="{06548737-6033-44A5-BBD4-0518EDFCECA8}"/>
    <dgm:cxn modelId="{434BEBEA-DA59-4512-9656-9FA3DC6F2D21}" type="presOf" srcId="{AE4AC117-6336-4465-AE43-226872CBD652}" destId="{93D451E7-441B-44DE-B7DE-DAE55F085177}" srcOrd="0" destOrd="0" presId="urn:microsoft.com/office/officeart/2005/8/layout/cycle2"/>
    <dgm:cxn modelId="{D24C64F6-D3E8-461C-9B19-AE66904789DB}" type="presOf" srcId="{CAAF09A1-A0A2-483B-9C3F-90981FD727FE}" destId="{D3BC0E52-5195-47DE-B613-941C4CE72942}" srcOrd="0" destOrd="0" presId="urn:microsoft.com/office/officeart/2005/8/layout/cycle2"/>
    <dgm:cxn modelId="{4E2AF8A9-5B3A-4069-9C81-A1843DC78F60}" type="presOf" srcId="{240BF7FE-D828-4768-A5CF-87B4EEE47F73}" destId="{BFA962B4-9BC1-465F-A911-CF2FFA7E88C8}" srcOrd="1" destOrd="0" presId="urn:microsoft.com/office/officeart/2005/8/layout/cycle2"/>
    <dgm:cxn modelId="{DD901343-2818-4E55-BCE0-0647684B6F35}" type="presOf" srcId="{CAAF09A1-A0A2-483B-9C3F-90981FD727FE}" destId="{08C3277D-9175-4AD5-A77E-55EF22653CB7}" srcOrd="1" destOrd="0" presId="urn:microsoft.com/office/officeart/2005/8/layout/cycle2"/>
    <dgm:cxn modelId="{907A1C24-8AF6-4CD4-9C5E-9398CAD9462B}" type="presParOf" srcId="{A35A8457-CF36-4564-9A0A-C1F2157941C0}" destId="{3A4998EE-35A1-4838-AB9C-8D1112D3105E}" srcOrd="0" destOrd="0" presId="urn:microsoft.com/office/officeart/2005/8/layout/cycle2"/>
    <dgm:cxn modelId="{8642BCD9-B3CC-4D14-8E71-0EF40DA8A86D}" type="presParOf" srcId="{A35A8457-CF36-4564-9A0A-C1F2157941C0}" destId="{E9482601-3B13-4A8A-95F8-FA5AB4DC0023}" srcOrd="1" destOrd="0" presId="urn:microsoft.com/office/officeart/2005/8/layout/cycle2"/>
    <dgm:cxn modelId="{F23E2595-1717-4C9A-A3DD-FF1EAFE9A383}" type="presParOf" srcId="{E9482601-3B13-4A8A-95F8-FA5AB4DC0023}" destId="{C7B59D27-2C6C-4B7B-9EB8-B2AECAC6D850}" srcOrd="0" destOrd="0" presId="urn:microsoft.com/office/officeart/2005/8/layout/cycle2"/>
    <dgm:cxn modelId="{22FD0D8A-7EFE-442F-95E4-1E49B28A3B75}" type="presParOf" srcId="{A35A8457-CF36-4564-9A0A-C1F2157941C0}" destId="{D6C856FA-C198-453B-AE18-0A7E017058A4}" srcOrd="2" destOrd="0" presId="urn:microsoft.com/office/officeart/2005/8/layout/cycle2"/>
    <dgm:cxn modelId="{FB60B00B-6F30-4584-B8A4-D070592F26E8}" type="presParOf" srcId="{A35A8457-CF36-4564-9A0A-C1F2157941C0}" destId="{D3BC0E52-5195-47DE-B613-941C4CE72942}" srcOrd="3" destOrd="0" presId="urn:microsoft.com/office/officeart/2005/8/layout/cycle2"/>
    <dgm:cxn modelId="{568482F2-CAA8-4F10-A0FC-2341C1894213}" type="presParOf" srcId="{D3BC0E52-5195-47DE-B613-941C4CE72942}" destId="{08C3277D-9175-4AD5-A77E-55EF22653CB7}" srcOrd="0" destOrd="0" presId="urn:microsoft.com/office/officeart/2005/8/layout/cycle2"/>
    <dgm:cxn modelId="{224BDF15-CE50-4B66-89A1-0D261815131F}" type="presParOf" srcId="{A35A8457-CF36-4564-9A0A-C1F2157941C0}" destId="{A82B1DB7-AD72-4CA5-AF10-6A04D1D0DB42}" srcOrd="4" destOrd="0" presId="urn:microsoft.com/office/officeart/2005/8/layout/cycle2"/>
    <dgm:cxn modelId="{ABFB3904-CC5F-4BEC-9133-C84A106416E2}" type="presParOf" srcId="{A35A8457-CF36-4564-9A0A-C1F2157941C0}" destId="{B9B1FFE1-C856-4FAC-B0A4-B2CE4A6C1F84}" srcOrd="5" destOrd="0" presId="urn:microsoft.com/office/officeart/2005/8/layout/cycle2"/>
    <dgm:cxn modelId="{0DC414AA-8E44-407C-8AC6-DE2502592AD1}" type="presParOf" srcId="{B9B1FFE1-C856-4FAC-B0A4-B2CE4A6C1F84}" destId="{61469E63-34A0-42C7-B6F8-710CA53AC085}" srcOrd="0" destOrd="0" presId="urn:microsoft.com/office/officeart/2005/8/layout/cycle2"/>
    <dgm:cxn modelId="{37098ABF-F807-472E-ACB3-82D75BC034EA}" type="presParOf" srcId="{A35A8457-CF36-4564-9A0A-C1F2157941C0}" destId="{85A76A45-B9F4-4562-BF18-803A508579A5}" srcOrd="6" destOrd="0" presId="urn:microsoft.com/office/officeart/2005/8/layout/cycle2"/>
    <dgm:cxn modelId="{983379BD-5BDC-43F5-AD56-EEBEB4A44145}" type="presParOf" srcId="{A35A8457-CF36-4564-9A0A-C1F2157941C0}" destId="{8549B065-2F0E-472F-927B-2D8E0D8B4CB2}" srcOrd="7" destOrd="0" presId="urn:microsoft.com/office/officeart/2005/8/layout/cycle2"/>
    <dgm:cxn modelId="{40AD3011-B749-40E9-A783-24F2AD544229}" type="presParOf" srcId="{8549B065-2F0E-472F-927B-2D8E0D8B4CB2}" destId="{249037EA-342B-466D-A4B7-926CF03963E2}" srcOrd="0" destOrd="0" presId="urn:microsoft.com/office/officeart/2005/8/layout/cycle2"/>
    <dgm:cxn modelId="{7F93743D-7C13-4AC8-B8B1-67BFF72B534A}" type="presParOf" srcId="{A35A8457-CF36-4564-9A0A-C1F2157941C0}" destId="{93D451E7-441B-44DE-B7DE-DAE55F085177}" srcOrd="8" destOrd="0" presId="urn:microsoft.com/office/officeart/2005/8/layout/cycle2"/>
    <dgm:cxn modelId="{84CF5D1C-CF7E-41B5-8141-38094FAD1D6C}" type="presParOf" srcId="{A35A8457-CF36-4564-9A0A-C1F2157941C0}" destId="{CD32AC15-C695-46D3-9F71-6EA1F87658FB}" srcOrd="9" destOrd="0" presId="urn:microsoft.com/office/officeart/2005/8/layout/cycle2"/>
    <dgm:cxn modelId="{E4E8A5A2-7126-419C-B922-A1CCBF49620F}" type="presParOf" srcId="{CD32AC15-C695-46D3-9F71-6EA1F87658FB}" destId="{8601001D-47FC-46BC-84D2-3AB83CE65F5A}" srcOrd="0" destOrd="0" presId="urn:microsoft.com/office/officeart/2005/8/layout/cycle2"/>
    <dgm:cxn modelId="{5F9BD011-0F37-4E85-9A73-BA64C8288420}" type="presParOf" srcId="{A35A8457-CF36-4564-9A0A-C1F2157941C0}" destId="{DF3128D6-2AF1-4DCA-A97D-A3ABF3289406}" srcOrd="10" destOrd="0" presId="urn:microsoft.com/office/officeart/2005/8/layout/cycle2"/>
    <dgm:cxn modelId="{DC0E880D-48E7-44DC-826A-724A7D70B6F2}" type="presParOf" srcId="{A35A8457-CF36-4564-9A0A-C1F2157941C0}" destId="{6E71929E-A019-4A9D-AC0F-C15E50C7B501}" srcOrd="11" destOrd="0" presId="urn:microsoft.com/office/officeart/2005/8/layout/cycle2"/>
    <dgm:cxn modelId="{7AD21331-9141-4C22-8D7E-E80C2A7E65C3}" type="presParOf" srcId="{6E71929E-A019-4A9D-AC0F-C15E50C7B501}" destId="{268155B9-1E22-4FC6-94D5-0CEAF176C388}" srcOrd="0" destOrd="0" presId="urn:microsoft.com/office/officeart/2005/8/layout/cycle2"/>
    <dgm:cxn modelId="{82E4E4FA-0D00-49CE-A5FB-0846F9883930}" type="presParOf" srcId="{A35A8457-CF36-4564-9A0A-C1F2157941C0}" destId="{F6B51FAD-2345-4E70-BE0C-65AF97011208}" srcOrd="12" destOrd="0" presId="urn:microsoft.com/office/officeart/2005/8/layout/cycle2"/>
    <dgm:cxn modelId="{8D0ACFA8-342B-413A-B580-55A2B192648B}" type="presParOf" srcId="{A35A8457-CF36-4564-9A0A-C1F2157941C0}" destId="{F376DDF2-9C29-4F34-B689-881ECCF10B6F}" srcOrd="13" destOrd="0" presId="urn:microsoft.com/office/officeart/2005/8/layout/cycle2"/>
    <dgm:cxn modelId="{EDA4281D-0C2E-42EC-BEF4-380B938EBD84}" type="presParOf" srcId="{F376DDF2-9C29-4F34-B689-881ECCF10B6F}" destId="{BFA962B4-9BC1-465F-A911-CF2FFA7E88C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125428D-368E-48DA-97C3-954306440AC0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0"/>
      <dgm:spPr/>
    </dgm:pt>
    <dgm:pt modelId="{117E18F0-8209-4223-BE4C-E4349EDF8E37}">
      <dgm:prSet phldrT="[Texto]" phldr="1"/>
      <dgm:spPr/>
      <dgm:t>
        <a:bodyPr/>
        <a:lstStyle/>
        <a:p>
          <a:endParaRPr lang="es-MX" dirty="0"/>
        </a:p>
      </dgm:t>
    </dgm:pt>
    <dgm:pt modelId="{E6767E46-5DEB-480F-8C8F-865AECB08E5B}" type="parTrans" cxnId="{CDD01BC4-1C0F-4473-9634-B8DFBFA482CF}">
      <dgm:prSet/>
      <dgm:spPr/>
    </dgm:pt>
    <dgm:pt modelId="{E931DD62-6758-4ED2-9318-5514716ACFBA}" type="sibTrans" cxnId="{CDD01BC4-1C0F-4473-9634-B8DFBFA482CF}">
      <dgm:prSet/>
      <dgm:spPr/>
    </dgm:pt>
    <dgm:pt modelId="{875B05B1-239D-457D-B29A-4F34D2217947}">
      <dgm:prSet phldrT="[Texto]" phldr="1"/>
      <dgm:spPr/>
      <dgm:t>
        <a:bodyPr/>
        <a:lstStyle/>
        <a:p>
          <a:endParaRPr lang="es-MX" dirty="0"/>
        </a:p>
      </dgm:t>
    </dgm:pt>
    <dgm:pt modelId="{38B6A4EB-FA32-4BE0-875A-DD704CE9EC50}" type="parTrans" cxnId="{5D6202EA-7A5B-4D6E-A65E-22BD8FA366AD}">
      <dgm:prSet/>
      <dgm:spPr/>
    </dgm:pt>
    <dgm:pt modelId="{4F6C48A7-57E0-4706-BA15-FCAD7BB93C4F}" type="sibTrans" cxnId="{5D6202EA-7A5B-4D6E-A65E-22BD8FA366AD}">
      <dgm:prSet/>
      <dgm:spPr/>
    </dgm:pt>
    <dgm:pt modelId="{B1D80A34-E83D-4F2A-899D-5D2DBDAD4624}">
      <dgm:prSet phldrT="[Texto]" phldr="1"/>
      <dgm:spPr/>
      <dgm:t>
        <a:bodyPr/>
        <a:lstStyle/>
        <a:p>
          <a:endParaRPr lang="es-MX" dirty="0"/>
        </a:p>
      </dgm:t>
    </dgm:pt>
    <dgm:pt modelId="{1E7955E1-C33E-4BFD-A470-557C6A083A9B}" type="parTrans" cxnId="{76FEF755-7750-41E7-BC11-3C5EE1CB87B4}">
      <dgm:prSet/>
      <dgm:spPr/>
    </dgm:pt>
    <dgm:pt modelId="{28396EAC-830D-4A83-842C-0E4E77E845F8}" type="sibTrans" cxnId="{76FEF755-7750-41E7-BC11-3C5EE1CB87B4}">
      <dgm:prSet/>
      <dgm:spPr/>
    </dgm:pt>
    <dgm:pt modelId="{D0398A37-642C-429F-9D49-406A88D59D59}" type="pres">
      <dgm:prSet presAssocID="{C125428D-368E-48DA-97C3-954306440AC0}" presName="compositeShape" presStyleCnt="0">
        <dgm:presLayoutVars>
          <dgm:chMax val="7"/>
          <dgm:dir/>
          <dgm:resizeHandles val="exact"/>
        </dgm:presLayoutVars>
      </dgm:prSet>
      <dgm:spPr/>
    </dgm:pt>
    <dgm:pt modelId="{95905ECE-328D-42D6-AD0C-5DBB50FD878E}" type="pres">
      <dgm:prSet presAssocID="{C125428D-368E-48DA-97C3-954306440AC0}" presName="wedge1" presStyleLbl="node1" presStyleIdx="0" presStyleCnt="3"/>
      <dgm:spPr/>
      <dgm:t>
        <a:bodyPr/>
        <a:lstStyle/>
        <a:p>
          <a:endParaRPr lang="es-MX"/>
        </a:p>
      </dgm:t>
    </dgm:pt>
    <dgm:pt modelId="{D2ECC723-907A-4429-89E5-8101D1685CB9}" type="pres">
      <dgm:prSet presAssocID="{C125428D-368E-48DA-97C3-954306440AC0}" presName="dummy1a" presStyleCnt="0"/>
      <dgm:spPr/>
    </dgm:pt>
    <dgm:pt modelId="{519E9C68-AE55-48B3-9B52-663ED1126C18}" type="pres">
      <dgm:prSet presAssocID="{C125428D-368E-48DA-97C3-954306440AC0}" presName="dummy1b" presStyleCnt="0"/>
      <dgm:spPr/>
    </dgm:pt>
    <dgm:pt modelId="{747A7A6D-894B-4F8B-81E6-2CA028EC29FD}" type="pres">
      <dgm:prSet presAssocID="{C125428D-368E-48DA-97C3-954306440AC0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840AE24-E1D4-4F56-8687-3ECF5ECF2222}" type="pres">
      <dgm:prSet presAssocID="{C125428D-368E-48DA-97C3-954306440AC0}" presName="wedge2" presStyleLbl="node1" presStyleIdx="1" presStyleCnt="3"/>
      <dgm:spPr/>
      <dgm:t>
        <a:bodyPr/>
        <a:lstStyle/>
        <a:p>
          <a:endParaRPr lang="es-MX"/>
        </a:p>
      </dgm:t>
    </dgm:pt>
    <dgm:pt modelId="{98AD5C90-32AF-4559-8E61-3B3B03C90EAC}" type="pres">
      <dgm:prSet presAssocID="{C125428D-368E-48DA-97C3-954306440AC0}" presName="dummy2a" presStyleCnt="0"/>
      <dgm:spPr/>
    </dgm:pt>
    <dgm:pt modelId="{924994C5-23D1-47E9-8236-227268FA3B9E}" type="pres">
      <dgm:prSet presAssocID="{C125428D-368E-48DA-97C3-954306440AC0}" presName="dummy2b" presStyleCnt="0"/>
      <dgm:spPr/>
    </dgm:pt>
    <dgm:pt modelId="{F38DD339-509C-4AAE-98EB-872FB204893D}" type="pres">
      <dgm:prSet presAssocID="{C125428D-368E-48DA-97C3-954306440AC0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77C8453-7E4E-4837-A9A0-E5976B66D6F2}" type="pres">
      <dgm:prSet presAssocID="{C125428D-368E-48DA-97C3-954306440AC0}" presName="wedge3" presStyleLbl="node1" presStyleIdx="2" presStyleCnt="3"/>
      <dgm:spPr/>
      <dgm:t>
        <a:bodyPr/>
        <a:lstStyle/>
        <a:p>
          <a:endParaRPr lang="es-MX"/>
        </a:p>
      </dgm:t>
    </dgm:pt>
    <dgm:pt modelId="{E004281E-354B-4D21-8038-C6FBDF1E55D1}" type="pres">
      <dgm:prSet presAssocID="{C125428D-368E-48DA-97C3-954306440AC0}" presName="dummy3a" presStyleCnt="0"/>
      <dgm:spPr/>
    </dgm:pt>
    <dgm:pt modelId="{67E87807-CD83-4E88-B8D2-85817AA95F31}" type="pres">
      <dgm:prSet presAssocID="{C125428D-368E-48DA-97C3-954306440AC0}" presName="dummy3b" presStyleCnt="0"/>
      <dgm:spPr/>
    </dgm:pt>
    <dgm:pt modelId="{4FDCD417-908D-4161-AB78-DCF5E1F71822}" type="pres">
      <dgm:prSet presAssocID="{C125428D-368E-48DA-97C3-954306440AC0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73EABCB-9768-4814-AEB6-270890E91DE0}" type="pres">
      <dgm:prSet presAssocID="{E931DD62-6758-4ED2-9318-5514716ACFBA}" presName="arrowWedge1" presStyleLbl="fgSibTrans2D1" presStyleIdx="0" presStyleCnt="3"/>
      <dgm:spPr/>
    </dgm:pt>
    <dgm:pt modelId="{F1DE5148-099E-4CCD-B84A-5C9EAA6D2C9E}" type="pres">
      <dgm:prSet presAssocID="{4F6C48A7-57E0-4706-BA15-FCAD7BB93C4F}" presName="arrowWedge2" presStyleLbl="fgSibTrans2D1" presStyleIdx="1" presStyleCnt="3"/>
      <dgm:spPr/>
    </dgm:pt>
    <dgm:pt modelId="{79E05907-CC79-4C3B-8CA7-B5326E982A43}" type="pres">
      <dgm:prSet presAssocID="{28396EAC-830D-4A83-842C-0E4E77E845F8}" presName="arrowWedge3" presStyleLbl="fgSibTrans2D1" presStyleIdx="2" presStyleCnt="3"/>
      <dgm:spPr/>
    </dgm:pt>
  </dgm:ptLst>
  <dgm:cxnLst>
    <dgm:cxn modelId="{D091F953-747B-4C54-86FE-38B9CEA53713}" type="presOf" srcId="{B1D80A34-E83D-4F2A-899D-5D2DBDAD4624}" destId="{277C8453-7E4E-4837-A9A0-E5976B66D6F2}" srcOrd="0" destOrd="0" presId="urn:microsoft.com/office/officeart/2005/8/layout/cycle8"/>
    <dgm:cxn modelId="{CDD01BC4-1C0F-4473-9634-B8DFBFA482CF}" srcId="{C125428D-368E-48DA-97C3-954306440AC0}" destId="{117E18F0-8209-4223-BE4C-E4349EDF8E37}" srcOrd="0" destOrd="0" parTransId="{E6767E46-5DEB-480F-8C8F-865AECB08E5B}" sibTransId="{E931DD62-6758-4ED2-9318-5514716ACFBA}"/>
    <dgm:cxn modelId="{7DD22284-F226-4E65-809E-663162CE3E76}" type="presOf" srcId="{875B05B1-239D-457D-B29A-4F34D2217947}" destId="{F38DD339-509C-4AAE-98EB-872FB204893D}" srcOrd="1" destOrd="0" presId="urn:microsoft.com/office/officeart/2005/8/layout/cycle8"/>
    <dgm:cxn modelId="{93FB2064-E5A8-4288-A136-2EBA40B77EFC}" type="presOf" srcId="{B1D80A34-E83D-4F2A-899D-5D2DBDAD4624}" destId="{4FDCD417-908D-4161-AB78-DCF5E1F71822}" srcOrd="1" destOrd="0" presId="urn:microsoft.com/office/officeart/2005/8/layout/cycle8"/>
    <dgm:cxn modelId="{AE387685-F419-4EAE-BBEF-9463D2A7FD54}" type="presOf" srcId="{117E18F0-8209-4223-BE4C-E4349EDF8E37}" destId="{95905ECE-328D-42D6-AD0C-5DBB50FD878E}" srcOrd="0" destOrd="0" presId="urn:microsoft.com/office/officeart/2005/8/layout/cycle8"/>
    <dgm:cxn modelId="{3E09F3C1-9F4A-4423-A88A-F8D5411E15CF}" type="presOf" srcId="{117E18F0-8209-4223-BE4C-E4349EDF8E37}" destId="{747A7A6D-894B-4F8B-81E6-2CA028EC29FD}" srcOrd="1" destOrd="0" presId="urn:microsoft.com/office/officeart/2005/8/layout/cycle8"/>
    <dgm:cxn modelId="{ACA56A7C-7A35-4DE3-8A2C-B848453D2A34}" type="presOf" srcId="{875B05B1-239D-457D-B29A-4F34D2217947}" destId="{4840AE24-E1D4-4F56-8687-3ECF5ECF2222}" srcOrd="0" destOrd="0" presId="urn:microsoft.com/office/officeart/2005/8/layout/cycle8"/>
    <dgm:cxn modelId="{C33FDCC2-4441-4C77-A1FE-B0AF82BABDCB}" type="presOf" srcId="{C125428D-368E-48DA-97C3-954306440AC0}" destId="{D0398A37-642C-429F-9D49-406A88D59D59}" srcOrd="0" destOrd="0" presId="urn:microsoft.com/office/officeart/2005/8/layout/cycle8"/>
    <dgm:cxn modelId="{76FEF755-7750-41E7-BC11-3C5EE1CB87B4}" srcId="{C125428D-368E-48DA-97C3-954306440AC0}" destId="{B1D80A34-E83D-4F2A-899D-5D2DBDAD4624}" srcOrd="2" destOrd="0" parTransId="{1E7955E1-C33E-4BFD-A470-557C6A083A9B}" sibTransId="{28396EAC-830D-4A83-842C-0E4E77E845F8}"/>
    <dgm:cxn modelId="{5D6202EA-7A5B-4D6E-A65E-22BD8FA366AD}" srcId="{C125428D-368E-48DA-97C3-954306440AC0}" destId="{875B05B1-239D-457D-B29A-4F34D2217947}" srcOrd="1" destOrd="0" parTransId="{38B6A4EB-FA32-4BE0-875A-DD704CE9EC50}" sibTransId="{4F6C48A7-57E0-4706-BA15-FCAD7BB93C4F}"/>
    <dgm:cxn modelId="{EFBBA7A4-A8C1-49D1-9F20-8BEA0B063E4A}" type="presParOf" srcId="{D0398A37-642C-429F-9D49-406A88D59D59}" destId="{95905ECE-328D-42D6-AD0C-5DBB50FD878E}" srcOrd="0" destOrd="0" presId="urn:microsoft.com/office/officeart/2005/8/layout/cycle8"/>
    <dgm:cxn modelId="{410E38E6-C9EC-46EF-A428-8304E2B3FE67}" type="presParOf" srcId="{D0398A37-642C-429F-9D49-406A88D59D59}" destId="{D2ECC723-907A-4429-89E5-8101D1685CB9}" srcOrd="1" destOrd="0" presId="urn:microsoft.com/office/officeart/2005/8/layout/cycle8"/>
    <dgm:cxn modelId="{F581D511-EB8C-4505-925E-1ED76F66B83A}" type="presParOf" srcId="{D0398A37-642C-429F-9D49-406A88D59D59}" destId="{519E9C68-AE55-48B3-9B52-663ED1126C18}" srcOrd="2" destOrd="0" presId="urn:microsoft.com/office/officeart/2005/8/layout/cycle8"/>
    <dgm:cxn modelId="{EBA430F9-FAAC-4A24-A752-DCCB4029934C}" type="presParOf" srcId="{D0398A37-642C-429F-9D49-406A88D59D59}" destId="{747A7A6D-894B-4F8B-81E6-2CA028EC29FD}" srcOrd="3" destOrd="0" presId="urn:microsoft.com/office/officeart/2005/8/layout/cycle8"/>
    <dgm:cxn modelId="{BE777D19-6A3D-4279-BC0B-4568683D25FB}" type="presParOf" srcId="{D0398A37-642C-429F-9D49-406A88D59D59}" destId="{4840AE24-E1D4-4F56-8687-3ECF5ECF2222}" srcOrd="4" destOrd="0" presId="urn:microsoft.com/office/officeart/2005/8/layout/cycle8"/>
    <dgm:cxn modelId="{517EA401-CC7E-4302-BF77-24CDA3542F65}" type="presParOf" srcId="{D0398A37-642C-429F-9D49-406A88D59D59}" destId="{98AD5C90-32AF-4559-8E61-3B3B03C90EAC}" srcOrd="5" destOrd="0" presId="urn:microsoft.com/office/officeart/2005/8/layout/cycle8"/>
    <dgm:cxn modelId="{075EF01E-EC09-4188-B66B-C9BC0CF31AE5}" type="presParOf" srcId="{D0398A37-642C-429F-9D49-406A88D59D59}" destId="{924994C5-23D1-47E9-8236-227268FA3B9E}" srcOrd="6" destOrd="0" presId="urn:microsoft.com/office/officeart/2005/8/layout/cycle8"/>
    <dgm:cxn modelId="{634CE808-A1AF-4B7F-BBC1-CE82DD334FC5}" type="presParOf" srcId="{D0398A37-642C-429F-9D49-406A88D59D59}" destId="{F38DD339-509C-4AAE-98EB-872FB204893D}" srcOrd="7" destOrd="0" presId="urn:microsoft.com/office/officeart/2005/8/layout/cycle8"/>
    <dgm:cxn modelId="{FB297C45-5714-4382-B101-1E62DC2642C4}" type="presParOf" srcId="{D0398A37-642C-429F-9D49-406A88D59D59}" destId="{277C8453-7E4E-4837-A9A0-E5976B66D6F2}" srcOrd="8" destOrd="0" presId="urn:microsoft.com/office/officeart/2005/8/layout/cycle8"/>
    <dgm:cxn modelId="{7E761F1D-D0E0-4DFF-BC1F-84922BBC5EB9}" type="presParOf" srcId="{D0398A37-642C-429F-9D49-406A88D59D59}" destId="{E004281E-354B-4D21-8038-C6FBDF1E55D1}" srcOrd="9" destOrd="0" presId="urn:microsoft.com/office/officeart/2005/8/layout/cycle8"/>
    <dgm:cxn modelId="{2D754C4A-586A-4879-A0FD-24463C613245}" type="presParOf" srcId="{D0398A37-642C-429F-9D49-406A88D59D59}" destId="{67E87807-CD83-4E88-B8D2-85817AA95F31}" srcOrd="10" destOrd="0" presId="urn:microsoft.com/office/officeart/2005/8/layout/cycle8"/>
    <dgm:cxn modelId="{27C65E42-319F-448F-BB7A-A4B345B6BE87}" type="presParOf" srcId="{D0398A37-642C-429F-9D49-406A88D59D59}" destId="{4FDCD417-908D-4161-AB78-DCF5E1F71822}" srcOrd="11" destOrd="0" presId="urn:microsoft.com/office/officeart/2005/8/layout/cycle8"/>
    <dgm:cxn modelId="{FF90230F-3F76-47A8-89B7-F2487C3EAF8F}" type="presParOf" srcId="{D0398A37-642C-429F-9D49-406A88D59D59}" destId="{673EABCB-9768-4814-AEB6-270890E91DE0}" srcOrd="12" destOrd="0" presId="urn:microsoft.com/office/officeart/2005/8/layout/cycle8"/>
    <dgm:cxn modelId="{870DE40F-EAAE-498F-9ADB-8F82AE4AC02B}" type="presParOf" srcId="{D0398A37-642C-429F-9D49-406A88D59D59}" destId="{F1DE5148-099E-4CCD-B84A-5C9EAA6D2C9E}" srcOrd="13" destOrd="0" presId="urn:microsoft.com/office/officeart/2005/8/layout/cycle8"/>
    <dgm:cxn modelId="{F758DDB0-CADC-46BE-9E10-E4ECF6E31620}" type="presParOf" srcId="{D0398A37-642C-429F-9D49-406A88D59D59}" destId="{79E05907-CC79-4C3B-8CA7-B5326E982A43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7FB1952-6DD7-4D35-8781-ED908E4E3C44}" type="doc">
      <dgm:prSet loTypeId="urn:microsoft.com/office/officeart/2005/8/layout/cycle7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7247AE06-BA15-426B-8333-91D53D62C83E}">
      <dgm:prSet phldrT="[Texto]"/>
      <dgm:spPr/>
      <dgm:t>
        <a:bodyPr/>
        <a:lstStyle/>
        <a:p>
          <a:r>
            <a:rPr lang="es-MX" dirty="0" smtClean="0"/>
            <a:t>UNIDADES</a:t>
          </a:r>
          <a:endParaRPr lang="es-MX" dirty="0"/>
        </a:p>
      </dgm:t>
    </dgm:pt>
    <dgm:pt modelId="{7C663E6D-D483-4260-9E9F-BD3BA53AF9EA}" type="parTrans" cxnId="{7D5B4891-CB06-4D1A-B989-A99392B64E70}">
      <dgm:prSet/>
      <dgm:spPr/>
      <dgm:t>
        <a:bodyPr/>
        <a:lstStyle/>
        <a:p>
          <a:endParaRPr lang="es-MX"/>
        </a:p>
      </dgm:t>
    </dgm:pt>
    <dgm:pt modelId="{303D2AD0-81D6-43C1-B7EA-2D2708B179A7}" type="sibTrans" cxnId="{7D5B4891-CB06-4D1A-B989-A99392B64E70}">
      <dgm:prSet/>
      <dgm:spPr/>
      <dgm:t>
        <a:bodyPr/>
        <a:lstStyle/>
        <a:p>
          <a:endParaRPr lang="es-MX"/>
        </a:p>
      </dgm:t>
    </dgm:pt>
    <dgm:pt modelId="{6D133351-843C-447E-B93A-E4034ECB8EBC}">
      <dgm:prSet phldrT="[Texto]"/>
      <dgm:spPr/>
      <dgm:t>
        <a:bodyPr/>
        <a:lstStyle/>
        <a:p>
          <a:r>
            <a:rPr lang="es-MX" dirty="0" smtClean="0"/>
            <a:t>DGPYD</a:t>
          </a:r>
        </a:p>
        <a:p>
          <a:r>
            <a:rPr lang="es-MX" dirty="0" smtClean="0"/>
            <a:t>DGSS</a:t>
          </a:r>
        </a:p>
        <a:p>
          <a:r>
            <a:rPr lang="es-MX" dirty="0" smtClean="0"/>
            <a:t>DGPRIS</a:t>
          </a:r>
          <a:endParaRPr lang="es-MX" dirty="0"/>
        </a:p>
      </dgm:t>
    </dgm:pt>
    <dgm:pt modelId="{5813FF07-B8CA-497A-96A8-CCAE5ED96902}" type="parTrans" cxnId="{0FD5AD76-835F-4339-B527-EC5EF3AAEC10}">
      <dgm:prSet/>
      <dgm:spPr/>
      <dgm:t>
        <a:bodyPr/>
        <a:lstStyle/>
        <a:p>
          <a:endParaRPr lang="es-MX"/>
        </a:p>
      </dgm:t>
    </dgm:pt>
    <dgm:pt modelId="{B234BE54-C8B8-44D8-A36D-CE7B50D31790}" type="sibTrans" cxnId="{0FD5AD76-835F-4339-B527-EC5EF3AAEC10}">
      <dgm:prSet/>
      <dgm:spPr/>
      <dgm:t>
        <a:bodyPr/>
        <a:lstStyle/>
        <a:p>
          <a:endParaRPr lang="es-MX"/>
        </a:p>
      </dgm:t>
    </dgm:pt>
    <dgm:pt modelId="{371C701F-A870-4059-9354-31CE3E14BC9E}">
      <dgm:prSet phldrT="[Texto]"/>
      <dgm:spPr/>
      <dgm:t>
        <a:bodyPr/>
        <a:lstStyle/>
        <a:p>
          <a:r>
            <a:rPr lang="es-MX" dirty="0" smtClean="0"/>
            <a:t>DGA</a:t>
          </a:r>
        </a:p>
        <a:p>
          <a:r>
            <a:rPr lang="es-MX" dirty="0" smtClean="0"/>
            <a:t>DRM</a:t>
          </a:r>
          <a:endParaRPr lang="es-MX" dirty="0"/>
        </a:p>
      </dgm:t>
    </dgm:pt>
    <dgm:pt modelId="{72E356AD-998D-4CD7-88CE-F218B8B90CE8}" type="parTrans" cxnId="{182954FB-B027-47F0-9AAE-47BC3EFC235F}">
      <dgm:prSet/>
      <dgm:spPr/>
      <dgm:t>
        <a:bodyPr/>
        <a:lstStyle/>
        <a:p>
          <a:endParaRPr lang="es-MX"/>
        </a:p>
      </dgm:t>
    </dgm:pt>
    <dgm:pt modelId="{EBAD23E7-9A47-4946-8C2C-0E404BA0FE54}" type="sibTrans" cxnId="{182954FB-B027-47F0-9AAE-47BC3EFC235F}">
      <dgm:prSet/>
      <dgm:spPr/>
      <dgm:t>
        <a:bodyPr/>
        <a:lstStyle/>
        <a:p>
          <a:endParaRPr lang="es-MX"/>
        </a:p>
      </dgm:t>
    </dgm:pt>
    <dgm:pt modelId="{ADA1417A-0371-4B8A-884A-56A6E0565B54}" type="pres">
      <dgm:prSet presAssocID="{97FB1952-6DD7-4D35-8781-ED908E4E3C4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CEB33A3-FF49-4046-B01F-A8360CFD9C8E}" type="pres">
      <dgm:prSet presAssocID="{7247AE06-BA15-426B-8333-91D53D62C83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FA6717-986F-4817-903D-7E3E4E0898CD}" type="pres">
      <dgm:prSet presAssocID="{303D2AD0-81D6-43C1-B7EA-2D2708B179A7}" presName="sibTrans" presStyleLbl="sibTrans2D1" presStyleIdx="0" presStyleCnt="3"/>
      <dgm:spPr/>
      <dgm:t>
        <a:bodyPr/>
        <a:lstStyle/>
        <a:p>
          <a:endParaRPr lang="es-MX"/>
        </a:p>
      </dgm:t>
    </dgm:pt>
    <dgm:pt modelId="{6956FA32-9655-4161-A157-6B42164040B9}" type="pres">
      <dgm:prSet presAssocID="{303D2AD0-81D6-43C1-B7EA-2D2708B179A7}" presName="connectorText" presStyleLbl="sibTrans2D1" presStyleIdx="0" presStyleCnt="3"/>
      <dgm:spPr/>
      <dgm:t>
        <a:bodyPr/>
        <a:lstStyle/>
        <a:p>
          <a:endParaRPr lang="es-MX"/>
        </a:p>
      </dgm:t>
    </dgm:pt>
    <dgm:pt modelId="{36BBAC47-FC69-4D2D-A0FB-45D7D73E69BE}" type="pres">
      <dgm:prSet presAssocID="{6D133351-843C-447E-B93A-E4034ECB8EBC}" presName="node" presStyleLbl="node1" presStyleIdx="1" presStyleCnt="3" custRadScaleRad="138297" custRadScaleInc="-1336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4387A14-FD56-40CC-BA97-278566795894}" type="pres">
      <dgm:prSet presAssocID="{B234BE54-C8B8-44D8-A36D-CE7B50D31790}" presName="sibTrans" presStyleLbl="sibTrans2D1" presStyleIdx="1" presStyleCnt="3"/>
      <dgm:spPr/>
      <dgm:t>
        <a:bodyPr/>
        <a:lstStyle/>
        <a:p>
          <a:endParaRPr lang="es-MX"/>
        </a:p>
      </dgm:t>
    </dgm:pt>
    <dgm:pt modelId="{E1C6D9B3-3F7F-47A5-ADA7-D101A4B61846}" type="pres">
      <dgm:prSet presAssocID="{B234BE54-C8B8-44D8-A36D-CE7B50D31790}" presName="connectorText" presStyleLbl="sibTrans2D1" presStyleIdx="1" presStyleCnt="3"/>
      <dgm:spPr/>
      <dgm:t>
        <a:bodyPr/>
        <a:lstStyle/>
        <a:p>
          <a:endParaRPr lang="es-MX"/>
        </a:p>
      </dgm:t>
    </dgm:pt>
    <dgm:pt modelId="{5343EE01-7F72-4D7C-A771-132436DE08A2}" type="pres">
      <dgm:prSet presAssocID="{371C701F-A870-4059-9354-31CE3E14BC9E}" presName="node" presStyleLbl="node1" presStyleIdx="2" presStyleCnt="3" custRadScaleRad="142859" custRadScaleInc="1459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81DD367-2F76-41A0-A068-892D25611CED}" type="pres">
      <dgm:prSet presAssocID="{EBAD23E7-9A47-4946-8C2C-0E404BA0FE54}" presName="sibTrans" presStyleLbl="sibTrans2D1" presStyleIdx="2" presStyleCnt="3"/>
      <dgm:spPr/>
      <dgm:t>
        <a:bodyPr/>
        <a:lstStyle/>
        <a:p>
          <a:endParaRPr lang="es-MX"/>
        </a:p>
      </dgm:t>
    </dgm:pt>
    <dgm:pt modelId="{1DE59A43-8ED2-4ACE-A79B-997BFC513258}" type="pres">
      <dgm:prSet presAssocID="{EBAD23E7-9A47-4946-8C2C-0E404BA0FE54}" presName="connectorText" presStyleLbl="sibTrans2D1" presStyleIdx="2" presStyleCnt="3"/>
      <dgm:spPr/>
      <dgm:t>
        <a:bodyPr/>
        <a:lstStyle/>
        <a:p>
          <a:endParaRPr lang="es-MX"/>
        </a:p>
      </dgm:t>
    </dgm:pt>
  </dgm:ptLst>
  <dgm:cxnLst>
    <dgm:cxn modelId="{EF8435E3-9C98-4307-924F-C678D20B93FE}" type="presOf" srcId="{EBAD23E7-9A47-4946-8C2C-0E404BA0FE54}" destId="{1DE59A43-8ED2-4ACE-A79B-997BFC513258}" srcOrd="1" destOrd="0" presId="urn:microsoft.com/office/officeart/2005/8/layout/cycle7"/>
    <dgm:cxn modelId="{4B5CFC75-6F6A-47A5-BED2-D06855A9174F}" type="presOf" srcId="{303D2AD0-81D6-43C1-B7EA-2D2708B179A7}" destId="{C2FA6717-986F-4817-903D-7E3E4E0898CD}" srcOrd="0" destOrd="0" presId="urn:microsoft.com/office/officeart/2005/8/layout/cycle7"/>
    <dgm:cxn modelId="{7D5B4891-CB06-4D1A-B989-A99392B64E70}" srcId="{97FB1952-6DD7-4D35-8781-ED908E4E3C44}" destId="{7247AE06-BA15-426B-8333-91D53D62C83E}" srcOrd="0" destOrd="0" parTransId="{7C663E6D-D483-4260-9E9F-BD3BA53AF9EA}" sibTransId="{303D2AD0-81D6-43C1-B7EA-2D2708B179A7}"/>
    <dgm:cxn modelId="{182954FB-B027-47F0-9AAE-47BC3EFC235F}" srcId="{97FB1952-6DD7-4D35-8781-ED908E4E3C44}" destId="{371C701F-A870-4059-9354-31CE3E14BC9E}" srcOrd="2" destOrd="0" parTransId="{72E356AD-998D-4CD7-88CE-F218B8B90CE8}" sibTransId="{EBAD23E7-9A47-4946-8C2C-0E404BA0FE54}"/>
    <dgm:cxn modelId="{FB71BC28-C2A6-46E9-BB5D-9DC6058301CF}" type="presOf" srcId="{371C701F-A870-4059-9354-31CE3E14BC9E}" destId="{5343EE01-7F72-4D7C-A771-132436DE08A2}" srcOrd="0" destOrd="0" presId="urn:microsoft.com/office/officeart/2005/8/layout/cycle7"/>
    <dgm:cxn modelId="{2B677199-8AE6-4874-AD38-94A48839E890}" type="presOf" srcId="{B234BE54-C8B8-44D8-A36D-CE7B50D31790}" destId="{94387A14-FD56-40CC-BA97-278566795894}" srcOrd="0" destOrd="0" presId="urn:microsoft.com/office/officeart/2005/8/layout/cycle7"/>
    <dgm:cxn modelId="{29FB420D-A7EA-45CC-B8F0-A1F6F554ED79}" type="presOf" srcId="{B234BE54-C8B8-44D8-A36D-CE7B50D31790}" destId="{E1C6D9B3-3F7F-47A5-ADA7-D101A4B61846}" srcOrd="1" destOrd="0" presId="urn:microsoft.com/office/officeart/2005/8/layout/cycle7"/>
    <dgm:cxn modelId="{767DA901-C096-4CA5-BF16-8132F04BFDCB}" type="presOf" srcId="{97FB1952-6DD7-4D35-8781-ED908E4E3C44}" destId="{ADA1417A-0371-4B8A-884A-56A6E0565B54}" srcOrd="0" destOrd="0" presId="urn:microsoft.com/office/officeart/2005/8/layout/cycle7"/>
    <dgm:cxn modelId="{19BD34F1-2B8E-4DAC-A381-ABD498F9C5BC}" type="presOf" srcId="{EBAD23E7-9A47-4946-8C2C-0E404BA0FE54}" destId="{981DD367-2F76-41A0-A068-892D25611CED}" srcOrd="0" destOrd="0" presId="urn:microsoft.com/office/officeart/2005/8/layout/cycle7"/>
    <dgm:cxn modelId="{063ADFF8-6DDF-48B8-858D-6ECCB72E8A92}" type="presOf" srcId="{7247AE06-BA15-426B-8333-91D53D62C83E}" destId="{FCEB33A3-FF49-4046-B01F-A8360CFD9C8E}" srcOrd="0" destOrd="0" presId="urn:microsoft.com/office/officeart/2005/8/layout/cycle7"/>
    <dgm:cxn modelId="{0FD5AD76-835F-4339-B527-EC5EF3AAEC10}" srcId="{97FB1952-6DD7-4D35-8781-ED908E4E3C44}" destId="{6D133351-843C-447E-B93A-E4034ECB8EBC}" srcOrd="1" destOrd="0" parTransId="{5813FF07-B8CA-497A-96A8-CCAE5ED96902}" sibTransId="{B234BE54-C8B8-44D8-A36D-CE7B50D31790}"/>
    <dgm:cxn modelId="{7E484103-C280-4BD3-B71B-4469E4269301}" type="presOf" srcId="{303D2AD0-81D6-43C1-B7EA-2D2708B179A7}" destId="{6956FA32-9655-4161-A157-6B42164040B9}" srcOrd="1" destOrd="0" presId="urn:microsoft.com/office/officeart/2005/8/layout/cycle7"/>
    <dgm:cxn modelId="{220EA73C-57C7-4A08-856D-8292E62B9267}" type="presOf" srcId="{6D133351-843C-447E-B93A-E4034ECB8EBC}" destId="{36BBAC47-FC69-4D2D-A0FB-45D7D73E69BE}" srcOrd="0" destOrd="0" presId="urn:microsoft.com/office/officeart/2005/8/layout/cycle7"/>
    <dgm:cxn modelId="{225CB641-FAA7-4079-BD61-F79908BB77C6}" type="presParOf" srcId="{ADA1417A-0371-4B8A-884A-56A6E0565B54}" destId="{FCEB33A3-FF49-4046-B01F-A8360CFD9C8E}" srcOrd="0" destOrd="0" presId="urn:microsoft.com/office/officeart/2005/8/layout/cycle7"/>
    <dgm:cxn modelId="{95F6DD5B-7298-4260-AE92-1ED4787C255F}" type="presParOf" srcId="{ADA1417A-0371-4B8A-884A-56A6E0565B54}" destId="{C2FA6717-986F-4817-903D-7E3E4E0898CD}" srcOrd="1" destOrd="0" presId="urn:microsoft.com/office/officeart/2005/8/layout/cycle7"/>
    <dgm:cxn modelId="{B91E77BB-5D5E-4729-9AE6-2D6DFE5A9211}" type="presParOf" srcId="{C2FA6717-986F-4817-903D-7E3E4E0898CD}" destId="{6956FA32-9655-4161-A157-6B42164040B9}" srcOrd="0" destOrd="0" presId="urn:microsoft.com/office/officeart/2005/8/layout/cycle7"/>
    <dgm:cxn modelId="{D3F932F2-2DF1-4CAA-8146-66B6B062CB32}" type="presParOf" srcId="{ADA1417A-0371-4B8A-884A-56A6E0565B54}" destId="{36BBAC47-FC69-4D2D-A0FB-45D7D73E69BE}" srcOrd="2" destOrd="0" presId="urn:microsoft.com/office/officeart/2005/8/layout/cycle7"/>
    <dgm:cxn modelId="{1EC0CAC2-2405-44A2-8898-359973AD1940}" type="presParOf" srcId="{ADA1417A-0371-4B8A-884A-56A6E0565B54}" destId="{94387A14-FD56-40CC-BA97-278566795894}" srcOrd="3" destOrd="0" presId="urn:microsoft.com/office/officeart/2005/8/layout/cycle7"/>
    <dgm:cxn modelId="{3F86963C-A86E-4A6A-BEE7-3C6C64608D03}" type="presParOf" srcId="{94387A14-FD56-40CC-BA97-278566795894}" destId="{E1C6D9B3-3F7F-47A5-ADA7-D101A4B61846}" srcOrd="0" destOrd="0" presId="urn:microsoft.com/office/officeart/2005/8/layout/cycle7"/>
    <dgm:cxn modelId="{2591A8A2-BF3C-4333-A628-03E0B5085E26}" type="presParOf" srcId="{ADA1417A-0371-4B8A-884A-56A6E0565B54}" destId="{5343EE01-7F72-4D7C-A771-132436DE08A2}" srcOrd="4" destOrd="0" presId="urn:microsoft.com/office/officeart/2005/8/layout/cycle7"/>
    <dgm:cxn modelId="{4F19E8A2-6997-42CF-8367-792B38EC9830}" type="presParOf" srcId="{ADA1417A-0371-4B8A-884A-56A6E0565B54}" destId="{981DD367-2F76-41A0-A068-892D25611CED}" srcOrd="5" destOrd="0" presId="urn:microsoft.com/office/officeart/2005/8/layout/cycle7"/>
    <dgm:cxn modelId="{B73DEC3F-7AE9-493F-AEBD-155F1BDBFE42}" type="presParOf" srcId="{981DD367-2F76-41A0-A068-892D25611CED}" destId="{1DE59A43-8ED2-4ACE-A79B-997BFC51325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CCED3E-B6B3-4978-94C0-26CF2677793F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6F1CB8F5-07DD-45E9-9A97-D6E7823BE1D6}">
      <dgm:prSet phldrT="[Texto]" custT="1"/>
      <dgm:spPr/>
      <dgm:t>
        <a:bodyPr/>
        <a:lstStyle/>
        <a:p>
          <a:r>
            <a:rPr lang="es-MX" sz="3200" dirty="0" smtClean="0"/>
            <a:t>Planeación</a:t>
          </a:r>
          <a:endParaRPr lang="es-MX" sz="3200" dirty="0"/>
        </a:p>
      </dgm:t>
    </dgm:pt>
    <dgm:pt modelId="{7FF9A9ED-07EB-423F-AC23-FE6D5DC954BD}" type="parTrans" cxnId="{516B0EC7-3E4B-41C0-A730-39ACC648535A}">
      <dgm:prSet/>
      <dgm:spPr/>
      <dgm:t>
        <a:bodyPr/>
        <a:lstStyle/>
        <a:p>
          <a:endParaRPr lang="es-MX"/>
        </a:p>
      </dgm:t>
    </dgm:pt>
    <dgm:pt modelId="{D83B4F78-9E0B-4137-9AE9-BC052B8745CA}" type="sibTrans" cxnId="{516B0EC7-3E4B-41C0-A730-39ACC648535A}">
      <dgm:prSet/>
      <dgm:spPr/>
      <dgm:t>
        <a:bodyPr/>
        <a:lstStyle/>
        <a:p>
          <a:endParaRPr lang="es-MX"/>
        </a:p>
      </dgm:t>
    </dgm:pt>
    <dgm:pt modelId="{69977314-5216-423C-AF67-D46C9727CE44}">
      <dgm:prSet phldrT="[Texto]"/>
      <dgm:spPr/>
      <dgm:t>
        <a:bodyPr/>
        <a:lstStyle/>
        <a:p>
          <a:r>
            <a:rPr lang="es-MX" dirty="0" smtClean="0"/>
            <a:t>Programación</a:t>
          </a:r>
          <a:endParaRPr lang="es-MX" dirty="0"/>
        </a:p>
      </dgm:t>
    </dgm:pt>
    <dgm:pt modelId="{6E74A34F-3834-4D0F-AE9A-A96453B9F19B}" type="parTrans" cxnId="{36F8D9D0-6B9F-4508-97EE-00E4748FDAEB}">
      <dgm:prSet/>
      <dgm:spPr/>
      <dgm:t>
        <a:bodyPr/>
        <a:lstStyle/>
        <a:p>
          <a:endParaRPr lang="es-MX"/>
        </a:p>
      </dgm:t>
    </dgm:pt>
    <dgm:pt modelId="{8D443BA4-65BE-4B7E-A0B7-0BA3D7246A35}" type="sibTrans" cxnId="{36F8D9D0-6B9F-4508-97EE-00E4748FDAEB}">
      <dgm:prSet/>
      <dgm:spPr/>
      <dgm:t>
        <a:bodyPr/>
        <a:lstStyle/>
        <a:p>
          <a:endParaRPr lang="es-MX"/>
        </a:p>
      </dgm:t>
    </dgm:pt>
    <dgm:pt modelId="{60100CAA-B77E-4333-B7A9-FB76D3F7202E}">
      <dgm:prSet phldrT="[Texto]"/>
      <dgm:spPr/>
      <dgm:t>
        <a:bodyPr/>
        <a:lstStyle/>
        <a:p>
          <a:r>
            <a:rPr lang="es-MX" dirty="0" smtClean="0"/>
            <a:t>Seguimiento</a:t>
          </a:r>
          <a:endParaRPr lang="es-MX" dirty="0"/>
        </a:p>
      </dgm:t>
    </dgm:pt>
    <dgm:pt modelId="{02828B63-1A1B-48A6-9FB2-32C12EA1BB61}" type="parTrans" cxnId="{00BB1F84-2A72-48F3-B22D-EFD7698EE2E8}">
      <dgm:prSet/>
      <dgm:spPr/>
      <dgm:t>
        <a:bodyPr/>
        <a:lstStyle/>
        <a:p>
          <a:endParaRPr lang="es-MX"/>
        </a:p>
      </dgm:t>
    </dgm:pt>
    <dgm:pt modelId="{45C9E94D-BB14-40B7-98AC-0860070B91D2}" type="sibTrans" cxnId="{00BB1F84-2A72-48F3-B22D-EFD7698EE2E8}">
      <dgm:prSet/>
      <dgm:spPr/>
      <dgm:t>
        <a:bodyPr/>
        <a:lstStyle/>
        <a:p>
          <a:endParaRPr lang="es-MX"/>
        </a:p>
      </dgm:t>
    </dgm:pt>
    <dgm:pt modelId="{2AF8AE38-4D8B-4758-A790-2DB5CF2A229D}" type="pres">
      <dgm:prSet presAssocID="{75CCED3E-B6B3-4978-94C0-26CF2677793F}" presName="compositeShape" presStyleCnt="0">
        <dgm:presLayoutVars>
          <dgm:dir/>
          <dgm:resizeHandles/>
        </dgm:presLayoutVars>
      </dgm:prSet>
      <dgm:spPr/>
    </dgm:pt>
    <dgm:pt modelId="{81408D8E-8B9F-4639-8B30-FA7E9DD1C97D}" type="pres">
      <dgm:prSet presAssocID="{75CCED3E-B6B3-4978-94C0-26CF2677793F}" presName="pyramid" presStyleLbl="node1" presStyleIdx="0" presStyleCnt="1" custLinFactNeighborX="-74199" custLinFactNeighborY="5316"/>
      <dgm:spPr/>
    </dgm:pt>
    <dgm:pt modelId="{71D882EC-88FF-4768-8F5C-51BD7465C813}" type="pres">
      <dgm:prSet presAssocID="{75CCED3E-B6B3-4978-94C0-26CF2677793F}" presName="theList" presStyleCnt="0"/>
      <dgm:spPr/>
    </dgm:pt>
    <dgm:pt modelId="{83E27514-D8CB-48B1-BDBC-6908C6A009CA}" type="pres">
      <dgm:prSet presAssocID="{6F1CB8F5-07DD-45E9-9A97-D6E7823BE1D6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6A315B-CF34-4D8A-B77C-4197E50C3E33}" type="pres">
      <dgm:prSet presAssocID="{6F1CB8F5-07DD-45E9-9A97-D6E7823BE1D6}" presName="aSpace" presStyleCnt="0"/>
      <dgm:spPr/>
    </dgm:pt>
    <dgm:pt modelId="{EA1EC32B-9CBE-44E0-88C3-B3E07BCBF752}" type="pres">
      <dgm:prSet presAssocID="{69977314-5216-423C-AF67-D46C9727CE4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A669CB-A845-475A-86B9-4FBF3444216E}" type="pres">
      <dgm:prSet presAssocID="{69977314-5216-423C-AF67-D46C9727CE44}" presName="aSpace" presStyleCnt="0"/>
      <dgm:spPr/>
    </dgm:pt>
    <dgm:pt modelId="{0A1A72B3-71EE-45F8-AF8C-F495EC104508}" type="pres">
      <dgm:prSet presAssocID="{60100CAA-B77E-4333-B7A9-FB76D3F7202E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51D139-846C-4539-A10D-55987D97B54A}" type="pres">
      <dgm:prSet presAssocID="{60100CAA-B77E-4333-B7A9-FB76D3F7202E}" presName="aSpace" presStyleCnt="0"/>
      <dgm:spPr/>
    </dgm:pt>
  </dgm:ptLst>
  <dgm:cxnLst>
    <dgm:cxn modelId="{516B0EC7-3E4B-41C0-A730-39ACC648535A}" srcId="{75CCED3E-B6B3-4978-94C0-26CF2677793F}" destId="{6F1CB8F5-07DD-45E9-9A97-D6E7823BE1D6}" srcOrd="0" destOrd="0" parTransId="{7FF9A9ED-07EB-423F-AC23-FE6D5DC954BD}" sibTransId="{D83B4F78-9E0B-4137-9AE9-BC052B8745CA}"/>
    <dgm:cxn modelId="{A7F8E2E5-2AB5-41BB-BE4A-ED72AD39415A}" type="presOf" srcId="{69977314-5216-423C-AF67-D46C9727CE44}" destId="{EA1EC32B-9CBE-44E0-88C3-B3E07BCBF752}" srcOrd="0" destOrd="0" presId="urn:microsoft.com/office/officeart/2005/8/layout/pyramid2"/>
    <dgm:cxn modelId="{79E9ABB9-DC30-49C8-9063-F39454E08D91}" type="presOf" srcId="{6F1CB8F5-07DD-45E9-9A97-D6E7823BE1D6}" destId="{83E27514-D8CB-48B1-BDBC-6908C6A009CA}" srcOrd="0" destOrd="0" presId="urn:microsoft.com/office/officeart/2005/8/layout/pyramid2"/>
    <dgm:cxn modelId="{C0314182-FD3F-46D2-B588-C3EB9641237F}" type="presOf" srcId="{60100CAA-B77E-4333-B7A9-FB76D3F7202E}" destId="{0A1A72B3-71EE-45F8-AF8C-F495EC104508}" srcOrd="0" destOrd="0" presId="urn:microsoft.com/office/officeart/2005/8/layout/pyramid2"/>
    <dgm:cxn modelId="{6C8F4BA6-178A-4A1F-BEFE-2C826EFEE7D5}" type="presOf" srcId="{75CCED3E-B6B3-4978-94C0-26CF2677793F}" destId="{2AF8AE38-4D8B-4758-A790-2DB5CF2A229D}" srcOrd="0" destOrd="0" presId="urn:microsoft.com/office/officeart/2005/8/layout/pyramid2"/>
    <dgm:cxn modelId="{36F8D9D0-6B9F-4508-97EE-00E4748FDAEB}" srcId="{75CCED3E-B6B3-4978-94C0-26CF2677793F}" destId="{69977314-5216-423C-AF67-D46C9727CE44}" srcOrd="1" destOrd="0" parTransId="{6E74A34F-3834-4D0F-AE9A-A96453B9F19B}" sibTransId="{8D443BA4-65BE-4B7E-A0B7-0BA3D7246A35}"/>
    <dgm:cxn modelId="{00BB1F84-2A72-48F3-B22D-EFD7698EE2E8}" srcId="{75CCED3E-B6B3-4978-94C0-26CF2677793F}" destId="{60100CAA-B77E-4333-B7A9-FB76D3F7202E}" srcOrd="2" destOrd="0" parTransId="{02828B63-1A1B-48A6-9FB2-32C12EA1BB61}" sibTransId="{45C9E94D-BB14-40B7-98AC-0860070B91D2}"/>
    <dgm:cxn modelId="{53A5E9F8-B5C1-4F8F-91F7-B89C76410867}" type="presParOf" srcId="{2AF8AE38-4D8B-4758-A790-2DB5CF2A229D}" destId="{81408D8E-8B9F-4639-8B30-FA7E9DD1C97D}" srcOrd="0" destOrd="0" presId="urn:microsoft.com/office/officeart/2005/8/layout/pyramid2"/>
    <dgm:cxn modelId="{B65171D0-5221-4FB3-8D95-A2DD888B55A4}" type="presParOf" srcId="{2AF8AE38-4D8B-4758-A790-2DB5CF2A229D}" destId="{71D882EC-88FF-4768-8F5C-51BD7465C813}" srcOrd="1" destOrd="0" presId="urn:microsoft.com/office/officeart/2005/8/layout/pyramid2"/>
    <dgm:cxn modelId="{4E783CF8-5FF3-4BCF-8DD5-0F8632B21192}" type="presParOf" srcId="{71D882EC-88FF-4768-8F5C-51BD7465C813}" destId="{83E27514-D8CB-48B1-BDBC-6908C6A009CA}" srcOrd="0" destOrd="0" presId="urn:microsoft.com/office/officeart/2005/8/layout/pyramid2"/>
    <dgm:cxn modelId="{4A7329C0-9BF8-4E67-BA5F-127530B15ACC}" type="presParOf" srcId="{71D882EC-88FF-4768-8F5C-51BD7465C813}" destId="{EB6A315B-CF34-4D8A-B77C-4197E50C3E33}" srcOrd="1" destOrd="0" presId="urn:microsoft.com/office/officeart/2005/8/layout/pyramid2"/>
    <dgm:cxn modelId="{99E45745-87C3-4F2C-B629-14E66C094AFC}" type="presParOf" srcId="{71D882EC-88FF-4768-8F5C-51BD7465C813}" destId="{EA1EC32B-9CBE-44E0-88C3-B3E07BCBF752}" srcOrd="2" destOrd="0" presId="urn:microsoft.com/office/officeart/2005/8/layout/pyramid2"/>
    <dgm:cxn modelId="{CB3750D0-BFBE-4629-B387-8E279F548F48}" type="presParOf" srcId="{71D882EC-88FF-4768-8F5C-51BD7465C813}" destId="{00A669CB-A845-475A-86B9-4FBF3444216E}" srcOrd="3" destOrd="0" presId="urn:microsoft.com/office/officeart/2005/8/layout/pyramid2"/>
    <dgm:cxn modelId="{1AB3E2DA-254F-44B9-ABB0-3EA0B4D1FD6E}" type="presParOf" srcId="{71D882EC-88FF-4768-8F5C-51BD7465C813}" destId="{0A1A72B3-71EE-45F8-AF8C-F495EC104508}" srcOrd="4" destOrd="0" presId="urn:microsoft.com/office/officeart/2005/8/layout/pyramid2"/>
    <dgm:cxn modelId="{0547C503-33E4-4B47-88FF-4ABC41FDF936}" type="presParOf" srcId="{71D882EC-88FF-4768-8F5C-51BD7465C813}" destId="{0F51D139-846C-4539-A10D-55987D97B54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ED6483-3F5E-4BE5-9121-28E426892676}" type="doc">
      <dgm:prSet loTypeId="urn:microsoft.com/office/officeart/2005/8/layout/funnel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5FAAD477-83A9-4387-99BE-A276ED99A9C0}">
      <dgm:prSet phldrT="[Texto]"/>
      <dgm:spPr/>
      <dgm:t>
        <a:bodyPr/>
        <a:lstStyle/>
        <a:p>
          <a:r>
            <a:rPr lang="es-MX" dirty="0" smtClean="0"/>
            <a:t>Detección de la Necesidad</a:t>
          </a:r>
          <a:endParaRPr lang="es-MX" dirty="0"/>
        </a:p>
      </dgm:t>
    </dgm:pt>
    <dgm:pt modelId="{37422DC8-447E-420F-B8F7-1088B3B2F667}" type="parTrans" cxnId="{91AC975E-67C9-4B09-887D-84FC83D473F8}">
      <dgm:prSet/>
      <dgm:spPr/>
      <dgm:t>
        <a:bodyPr/>
        <a:lstStyle/>
        <a:p>
          <a:endParaRPr lang="es-MX"/>
        </a:p>
      </dgm:t>
    </dgm:pt>
    <dgm:pt modelId="{7B24EB6C-497D-4108-BBB7-ADAEA038C229}" type="sibTrans" cxnId="{91AC975E-67C9-4B09-887D-84FC83D473F8}">
      <dgm:prSet/>
      <dgm:spPr/>
      <dgm:t>
        <a:bodyPr/>
        <a:lstStyle/>
        <a:p>
          <a:endParaRPr lang="es-MX"/>
        </a:p>
      </dgm:t>
    </dgm:pt>
    <dgm:pt modelId="{5A435737-6383-4AB5-9013-0649008E70E5}">
      <dgm:prSet phldrT="[Texto]"/>
      <dgm:spPr/>
      <dgm:t>
        <a:bodyPr/>
        <a:lstStyle/>
        <a:p>
          <a:r>
            <a:rPr lang="es-MX" dirty="0" smtClean="0"/>
            <a:t>Viabilidad</a:t>
          </a:r>
          <a:endParaRPr lang="es-MX" dirty="0"/>
        </a:p>
      </dgm:t>
    </dgm:pt>
    <dgm:pt modelId="{FA633523-C0CD-447E-B0DB-44608E01AB53}" type="parTrans" cxnId="{2787D426-D668-4905-964D-09D195B85B2E}">
      <dgm:prSet/>
      <dgm:spPr/>
      <dgm:t>
        <a:bodyPr/>
        <a:lstStyle/>
        <a:p>
          <a:endParaRPr lang="es-MX"/>
        </a:p>
      </dgm:t>
    </dgm:pt>
    <dgm:pt modelId="{14BBE2DF-1563-4193-885C-F8BC473EAB07}" type="sibTrans" cxnId="{2787D426-D668-4905-964D-09D195B85B2E}">
      <dgm:prSet/>
      <dgm:spPr/>
      <dgm:t>
        <a:bodyPr/>
        <a:lstStyle/>
        <a:p>
          <a:endParaRPr lang="es-MX"/>
        </a:p>
      </dgm:t>
    </dgm:pt>
    <dgm:pt modelId="{D9DC8173-C0B8-4BE3-A79E-CD48F7F7F849}">
      <dgm:prSet phldrT="[Texto]"/>
      <dgm:spPr/>
      <dgm:t>
        <a:bodyPr/>
        <a:lstStyle/>
        <a:p>
          <a:r>
            <a:rPr lang="es-MX" b="1" dirty="0" smtClean="0"/>
            <a:t>Obra Nueva, Ampliación, Remodelación, Reestructuración, Rehabilitación</a:t>
          </a:r>
          <a:endParaRPr lang="es-MX" b="1" dirty="0"/>
        </a:p>
      </dgm:t>
    </dgm:pt>
    <dgm:pt modelId="{F661039B-22D2-4F7B-8FF7-8D288B617765}" type="parTrans" cxnId="{1D015E54-345F-4A67-B7F6-5D4B16E0A82E}">
      <dgm:prSet/>
      <dgm:spPr/>
      <dgm:t>
        <a:bodyPr/>
        <a:lstStyle/>
        <a:p>
          <a:endParaRPr lang="es-MX"/>
        </a:p>
      </dgm:t>
    </dgm:pt>
    <dgm:pt modelId="{98DD4E48-7982-4E3F-8961-C92A1260AA6B}" type="sibTrans" cxnId="{1D015E54-345F-4A67-B7F6-5D4B16E0A82E}">
      <dgm:prSet/>
      <dgm:spPr/>
      <dgm:t>
        <a:bodyPr/>
        <a:lstStyle/>
        <a:p>
          <a:endParaRPr lang="es-MX"/>
        </a:p>
      </dgm:t>
    </dgm:pt>
    <dgm:pt modelId="{E188AEC4-5B1F-469A-B5C6-2BFC8CE9E2BD}">
      <dgm:prSet phldrT="[Texto]" phldr="1"/>
      <dgm:spPr/>
      <dgm:t>
        <a:bodyPr/>
        <a:lstStyle/>
        <a:p>
          <a:endParaRPr lang="es-MX" dirty="0"/>
        </a:p>
      </dgm:t>
    </dgm:pt>
    <dgm:pt modelId="{53A4E719-D77D-41F3-AB03-8633626345F5}" type="parTrans" cxnId="{082BFF48-F17F-4B23-A74E-20512637B81F}">
      <dgm:prSet/>
      <dgm:spPr/>
      <dgm:t>
        <a:bodyPr/>
        <a:lstStyle/>
        <a:p>
          <a:endParaRPr lang="es-MX"/>
        </a:p>
      </dgm:t>
    </dgm:pt>
    <dgm:pt modelId="{938F1122-F609-432A-B73E-D0439C7A0463}" type="sibTrans" cxnId="{082BFF48-F17F-4B23-A74E-20512637B81F}">
      <dgm:prSet/>
      <dgm:spPr/>
      <dgm:t>
        <a:bodyPr/>
        <a:lstStyle/>
        <a:p>
          <a:endParaRPr lang="es-MX"/>
        </a:p>
      </dgm:t>
    </dgm:pt>
    <dgm:pt modelId="{943A2BC1-26AA-4C0F-868D-F2D11FF16BB5}">
      <dgm:prSet phldrT="[Texto]"/>
      <dgm:spPr/>
      <dgm:t>
        <a:bodyPr/>
        <a:lstStyle/>
        <a:p>
          <a:r>
            <a:rPr lang="es-MX" dirty="0" smtClean="0"/>
            <a:t>Validación de la Necesidad</a:t>
          </a:r>
          <a:endParaRPr lang="es-MX" dirty="0"/>
        </a:p>
      </dgm:t>
    </dgm:pt>
    <dgm:pt modelId="{85FF5A81-CA32-478B-8039-C222D4DBBF9C}" type="parTrans" cxnId="{83E07ABB-8883-4114-BA00-D72EE58C2B8D}">
      <dgm:prSet/>
      <dgm:spPr/>
      <dgm:t>
        <a:bodyPr/>
        <a:lstStyle/>
        <a:p>
          <a:endParaRPr lang="es-MX"/>
        </a:p>
      </dgm:t>
    </dgm:pt>
    <dgm:pt modelId="{0A2E39D7-FA70-42D0-9E5E-88434C0EE460}" type="sibTrans" cxnId="{83E07ABB-8883-4114-BA00-D72EE58C2B8D}">
      <dgm:prSet/>
      <dgm:spPr/>
      <dgm:t>
        <a:bodyPr/>
        <a:lstStyle/>
        <a:p>
          <a:endParaRPr lang="es-MX"/>
        </a:p>
      </dgm:t>
    </dgm:pt>
    <dgm:pt modelId="{86400EFB-9798-44D1-88C3-3CFC1C4B0BB8}" type="pres">
      <dgm:prSet presAssocID="{27ED6483-3F5E-4BE5-9121-28E426892676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72C957C-9922-43C2-B348-69C1AEEF2143}" type="pres">
      <dgm:prSet presAssocID="{27ED6483-3F5E-4BE5-9121-28E426892676}" presName="ellipse" presStyleLbl="trBgShp" presStyleIdx="0" presStyleCnt="1"/>
      <dgm:spPr/>
    </dgm:pt>
    <dgm:pt modelId="{54DCD2F6-24F7-4395-9E3C-38F1D99E54CE}" type="pres">
      <dgm:prSet presAssocID="{27ED6483-3F5E-4BE5-9121-28E426892676}" presName="arrow1" presStyleLbl="fgShp" presStyleIdx="0" presStyleCnt="1"/>
      <dgm:spPr/>
    </dgm:pt>
    <dgm:pt modelId="{91E1F345-CA41-46F0-89AE-F6AE1B6D8622}" type="pres">
      <dgm:prSet presAssocID="{27ED6483-3F5E-4BE5-9121-28E426892676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BB1AA4B-CF13-47E2-85C7-73AF8C61A234}" type="pres">
      <dgm:prSet presAssocID="{943A2BC1-26AA-4C0F-868D-F2D11FF16BB5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67F8645-E8FE-4B0F-889E-D4FB3A61A2B2}" type="pres">
      <dgm:prSet presAssocID="{5A435737-6383-4AB5-9013-0649008E70E5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B8519D6-EF8D-4A45-9D49-65480843FDC0}" type="pres">
      <dgm:prSet presAssocID="{D9DC8173-C0B8-4BE3-A79E-CD48F7F7F849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717DB99-183D-4813-A700-766237110161}" type="pres">
      <dgm:prSet presAssocID="{27ED6483-3F5E-4BE5-9121-28E426892676}" presName="funnel" presStyleLbl="trAlignAcc1" presStyleIdx="0" presStyleCnt="1"/>
      <dgm:spPr/>
    </dgm:pt>
  </dgm:ptLst>
  <dgm:cxnLst>
    <dgm:cxn modelId="{91AC975E-67C9-4B09-887D-84FC83D473F8}" srcId="{27ED6483-3F5E-4BE5-9121-28E426892676}" destId="{5FAAD477-83A9-4387-99BE-A276ED99A9C0}" srcOrd="0" destOrd="0" parTransId="{37422DC8-447E-420F-B8F7-1088B3B2F667}" sibTransId="{7B24EB6C-497D-4108-BBB7-ADAEA038C229}"/>
    <dgm:cxn modelId="{1D015E54-345F-4A67-B7F6-5D4B16E0A82E}" srcId="{27ED6483-3F5E-4BE5-9121-28E426892676}" destId="{D9DC8173-C0B8-4BE3-A79E-CD48F7F7F849}" srcOrd="3" destOrd="0" parTransId="{F661039B-22D2-4F7B-8FF7-8D288B617765}" sibTransId="{98DD4E48-7982-4E3F-8961-C92A1260AA6B}"/>
    <dgm:cxn modelId="{964FC74E-E323-4249-A12C-2AF857F531CB}" type="presOf" srcId="{943A2BC1-26AA-4C0F-868D-F2D11FF16BB5}" destId="{467F8645-E8FE-4B0F-889E-D4FB3A61A2B2}" srcOrd="0" destOrd="0" presId="urn:microsoft.com/office/officeart/2005/8/layout/funnel1"/>
    <dgm:cxn modelId="{83E07ABB-8883-4114-BA00-D72EE58C2B8D}" srcId="{27ED6483-3F5E-4BE5-9121-28E426892676}" destId="{943A2BC1-26AA-4C0F-868D-F2D11FF16BB5}" srcOrd="1" destOrd="0" parTransId="{85FF5A81-CA32-478B-8039-C222D4DBBF9C}" sibTransId="{0A2E39D7-FA70-42D0-9E5E-88434C0EE460}"/>
    <dgm:cxn modelId="{C3D9D139-B277-461F-A920-4CEBA72F2B92}" type="presOf" srcId="{D9DC8173-C0B8-4BE3-A79E-CD48F7F7F849}" destId="{91E1F345-CA41-46F0-89AE-F6AE1B6D8622}" srcOrd="0" destOrd="0" presId="urn:microsoft.com/office/officeart/2005/8/layout/funnel1"/>
    <dgm:cxn modelId="{082BFF48-F17F-4B23-A74E-20512637B81F}" srcId="{27ED6483-3F5E-4BE5-9121-28E426892676}" destId="{E188AEC4-5B1F-469A-B5C6-2BFC8CE9E2BD}" srcOrd="4" destOrd="0" parTransId="{53A4E719-D77D-41F3-AB03-8633626345F5}" sibTransId="{938F1122-F609-432A-B73E-D0439C7A0463}"/>
    <dgm:cxn modelId="{B8EC7740-EBFE-4313-A66D-A651490534E3}" type="presOf" srcId="{5FAAD477-83A9-4387-99BE-A276ED99A9C0}" destId="{6B8519D6-EF8D-4A45-9D49-65480843FDC0}" srcOrd="0" destOrd="0" presId="urn:microsoft.com/office/officeart/2005/8/layout/funnel1"/>
    <dgm:cxn modelId="{57A25D5D-747C-4C85-BEF4-7B1E5F2F278E}" type="presOf" srcId="{5A435737-6383-4AB5-9013-0649008E70E5}" destId="{3BB1AA4B-CF13-47E2-85C7-73AF8C61A234}" srcOrd="0" destOrd="0" presId="urn:microsoft.com/office/officeart/2005/8/layout/funnel1"/>
    <dgm:cxn modelId="{FA8A6631-DE2A-4300-9F0C-40C4C978FCF7}" type="presOf" srcId="{27ED6483-3F5E-4BE5-9121-28E426892676}" destId="{86400EFB-9798-44D1-88C3-3CFC1C4B0BB8}" srcOrd="0" destOrd="0" presId="urn:microsoft.com/office/officeart/2005/8/layout/funnel1"/>
    <dgm:cxn modelId="{2787D426-D668-4905-964D-09D195B85B2E}" srcId="{27ED6483-3F5E-4BE5-9121-28E426892676}" destId="{5A435737-6383-4AB5-9013-0649008E70E5}" srcOrd="2" destOrd="0" parTransId="{FA633523-C0CD-447E-B0DB-44608E01AB53}" sibTransId="{14BBE2DF-1563-4193-885C-F8BC473EAB07}"/>
    <dgm:cxn modelId="{8F9E496F-3AA5-4E6F-AEF1-CB7DDD4F0FAB}" type="presParOf" srcId="{86400EFB-9798-44D1-88C3-3CFC1C4B0BB8}" destId="{872C957C-9922-43C2-B348-69C1AEEF2143}" srcOrd="0" destOrd="0" presId="urn:microsoft.com/office/officeart/2005/8/layout/funnel1"/>
    <dgm:cxn modelId="{E66FAC74-7A5B-46EE-A37F-1C3DFD865091}" type="presParOf" srcId="{86400EFB-9798-44D1-88C3-3CFC1C4B0BB8}" destId="{54DCD2F6-24F7-4395-9E3C-38F1D99E54CE}" srcOrd="1" destOrd="0" presId="urn:microsoft.com/office/officeart/2005/8/layout/funnel1"/>
    <dgm:cxn modelId="{B134A1DD-8B8C-45AB-AA15-60617CFFB307}" type="presParOf" srcId="{86400EFB-9798-44D1-88C3-3CFC1C4B0BB8}" destId="{91E1F345-CA41-46F0-89AE-F6AE1B6D8622}" srcOrd="2" destOrd="0" presId="urn:microsoft.com/office/officeart/2005/8/layout/funnel1"/>
    <dgm:cxn modelId="{F2EE5398-0E4B-41E5-B8B3-D2F270CBD41E}" type="presParOf" srcId="{86400EFB-9798-44D1-88C3-3CFC1C4B0BB8}" destId="{3BB1AA4B-CF13-47E2-85C7-73AF8C61A234}" srcOrd="3" destOrd="0" presId="urn:microsoft.com/office/officeart/2005/8/layout/funnel1"/>
    <dgm:cxn modelId="{07EC6371-410B-4E9D-BF5B-B13ADEFD848D}" type="presParOf" srcId="{86400EFB-9798-44D1-88C3-3CFC1C4B0BB8}" destId="{467F8645-E8FE-4B0F-889E-D4FB3A61A2B2}" srcOrd="4" destOrd="0" presId="urn:microsoft.com/office/officeart/2005/8/layout/funnel1"/>
    <dgm:cxn modelId="{F26B30E2-8EAF-4FF3-90AD-0F75F260495C}" type="presParOf" srcId="{86400EFB-9798-44D1-88C3-3CFC1C4B0BB8}" destId="{6B8519D6-EF8D-4A45-9D49-65480843FDC0}" srcOrd="5" destOrd="0" presId="urn:microsoft.com/office/officeart/2005/8/layout/funnel1"/>
    <dgm:cxn modelId="{2DC7D495-A8F6-435C-BA10-B2CF69F89F0C}" type="presParOf" srcId="{86400EFB-9798-44D1-88C3-3CFC1C4B0BB8}" destId="{1717DB99-183D-4813-A700-766237110161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9822A9-70D0-4F5B-A491-33ED2742E6EA}" type="doc">
      <dgm:prSet loTypeId="urn:microsoft.com/office/officeart/2005/8/layout/radial6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F9803C22-4CA0-44CB-BFFC-9C3A559F2B1A}">
      <dgm:prSet phldrT="[Texto]"/>
      <dgm:spPr/>
      <dgm:t>
        <a:bodyPr/>
        <a:lstStyle/>
        <a:p>
          <a:r>
            <a:rPr lang="es-MX" dirty="0" smtClean="0"/>
            <a:t>Meta</a:t>
          </a:r>
          <a:endParaRPr lang="es-MX" dirty="0"/>
        </a:p>
      </dgm:t>
    </dgm:pt>
    <dgm:pt modelId="{4C08A83D-0E13-4FB1-ABC5-A64779947968}" type="parTrans" cxnId="{0B501B31-17A0-4F88-879C-F025BF82D2EA}">
      <dgm:prSet/>
      <dgm:spPr/>
      <dgm:t>
        <a:bodyPr/>
        <a:lstStyle/>
        <a:p>
          <a:endParaRPr lang="es-MX"/>
        </a:p>
      </dgm:t>
    </dgm:pt>
    <dgm:pt modelId="{771AEC76-2EDC-48EB-81D6-CB19E58F6877}" type="sibTrans" cxnId="{0B501B31-17A0-4F88-879C-F025BF82D2EA}">
      <dgm:prSet/>
      <dgm:spPr/>
      <dgm:t>
        <a:bodyPr/>
        <a:lstStyle/>
        <a:p>
          <a:endParaRPr lang="es-MX"/>
        </a:p>
      </dgm:t>
    </dgm:pt>
    <dgm:pt modelId="{BFBDD49E-7266-40C3-8A57-7510B1286C26}">
      <dgm:prSet phldrT="[Texto]"/>
      <dgm:spPr/>
      <dgm:t>
        <a:bodyPr/>
        <a:lstStyle/>
        <a:p>
          <a:r>
            <a:rPr lang="es-MX" dirty="0" smtClean="0"/>
            <a:t>Terreno</a:t>
          </a:r>
          <a:endParaRPr lang="es-MX" dirty="0"/>
        </a:p>
      </dgm:t>
    </dgm:pt>
    <dgm:pt modelId="{87EC728C-9F2B-4797-AEBC-053FD12E8A1F}" type="parTrans" cxnId="{8FAB57FE-79D9-4202-ACE0-51DBE25504DC}">
      <dgm:prSet/>
      <dgm:spPr/>
      <dgm:t>
        <a:bodyPr/>
        <a:lstStyle/>
        <a:p>
          <a:endParaRPr lang="es-MX"/>
        </a:p>
      </dgm:t>
    </dgm:pt>
    <dgm:pt modelId="{FA1DA0B0-F28A-4486-978A-9590668B10D4}" type="sibTrans" cxnId="{8FAB57FE-79D9-4202-ACE0-51DBE25504DC}">
      <dgm:prSet/>
      <dgm:spPr/>
      <dgm:t>
        <a:bodyPr/>
        <a:lstStyle/>
        <a:p>
          <a:endParaRPr lang="es-MX"/>
        </a:p>
      </dgm:t>
    </dgm:pt>
    <dgm:pt modelId="{D63DAEED-65FC-47F2-BB8B-25882B897BE9}">
      <dgm:prSet phldrT="[Texto]"/>
      <dgm:spPr/>
      <dgm:t>
        <a:bodyPr/>
        <a:lstStyle/>
        <a:p>
          <a:r>
            <a:rPr lang="es-MX" dirty="0" smtClean="0"/>
            <a:t>Estudios</a:t>
          </a:r>
          <a:endParaRPr lang="es-MX" dirty="0"/>
        </a:p>
      </dgm:t>
    </dgm:pt>
    <dgm:pt modelId="{1087EB77-F051-4811-A6DD-4B8A0E6A3870}" type="parTrans" cxnId="{008B95AC-8BB7-4FCC-8B22-4CECA361FCEC}">
      <dgm:prSet/>
      <dgm:spPr/>
      <dgm:t>
        <a:bodyPr/>
        <a:lstStyle/>
        <a:p>
          <a:endParaRPr lang="es-MX"/>
        </a:p>
      </dgm:t>
    </dgm:pt>
    <dgm:pt modelId="{3F87BB21-FE08-427F-B2B0-0ABA6A56BC3F}" type="sibTrans" cxnId="{008B95AC-8BB7-4FCC-8B22-4CECA361FCEC}">
      <dgm:prSet/>
      <dgm:spPr/>
      <dgm:t>
        <a:bodyPr/>
        <a:lstStyle/>
        <a:p>
          <a:endParaRPr lang="es-MX"/>
        </a:p>
      </dgm:t>
    </dgm:pt>
    <dgm:pt modelId="{E6B87D7E-96B9-40AA-8469-D3F8EC0A322F}">
      <dgm:prSet phldrT="[Texto]"/>
      <dgm:spPr/>
      <dgm:t>
        <a:bodyPr/>
        <a:lstStyle/>
        <a:p>
          <a:r>
            <a:rPr lang="es-MX" dirty="0" smtClean="0"/>
            <a:t>Proyecto</a:t>
          </a:r>
          <a:endParaRPr lang="es-MX" dirty="0"/>
        </a:p>
      </dgm:t>
    </dgm:pt>
    <dgm:pt modelId="{A10443A4-DA2E-4DA3-A3AC-D69CDFFF9930}" type="parTrans" cxnId="{AFFAE515-C1D1-4E43-8C98-BA6042B7C8F3}">
      <dgm:prSet/>
      <dgm:spPr/>
      <dgm:t>
        <a:bodyPr/>
        <a:lstStyle/>
        <a:p>
          <a:endParaRPr lang="es-MX"/>
        </a:p>
      </dgm:t>
    </dgm:pt>
    <dgm:pt modelId="{08AF82A2-6D3A-45A8-9F25-D339019B154C}" type="sibTrans" cxnId="{AFFAE515-C1D1-4E43-8C98-BA6042B7C8F3}">
      <dgm:prSet/>
      <dgm:spPr/>
      <dgm:t>
        <a:bodyPr/>
        <a:lstStyle/>
        <a:p>
          <a:endParaRPr lang="es-MX"/>
        </a:p>
      </dgm:t>
    </dgm:pt>
    <dgm:pt modelId="{9E037D03-A2FA-4895-8864-53951E6310F7}">
      <dgm:prSet phldrT="[Texto]"/>
      <dgm:spPr/>
      <dgm:t>
        <a:bodyPr/>
        <a:lstStyle/>
        <a:p>
          <a:r>
            <a:rPr lang="es-MX" dirty="0" smtClean="0"/>
            <a:t>Recursos Financieros</a:t>
          </a:r>
          <a:endParaRPr lang="es-MX" dirty="0"/>
        </a:p>
      </dgm:t>
    </dgm:pt>
    <dgm:pt modelId="{BF48AD5F-40DD-4E4F-9C4B-8807716B2E3F}" type="parTrans" cxnId="{4DDD6F5E-FEAF-4C6F-93DF-ED89538F1B2D}">
      <dgm:prSet/>
      <dgm:spPr/>
      <dgm:t>
        <a:bodyPr/>
        <a:lstStyle/>
        <a:p>
          <a:endParaRPr lang="es-MX"/>
        </a:p>
      </dgm:t>
    </dgm:pt>
    <dgm:pt modelId="{32BDB2B1-A77B-44A9-8E3A-3999C7DF85B5}" type="sibTrans" cxnId="{4DDD6F5E-FEAF-4C6F-93DF-ED89538F1B2D}">
      <dgm:prSet/>
      <dgm:spPr/>
      <dgm:t>
        <a:bodyPr/>
        <a:lstStyle/>
        <a:p>
          <a:endParaRPr lang="es-MX"/>
        </a:p>
      </dgm:t>
    </dgm:pt>
    <dgm:pt modelId="{E304F3EC-632D-409C-B3DD-D9658885CF1B}" type="pres">
      <dgm:prSet presAssocID="{4C9822A9-70D0-4F5B-A491-33ED2742E6E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10FA227-6BB9-49EE-9189-CA245DF87DD1}" type="pres">
      <dgm:prSet presAssocID="{F9803C22-4CA0-44CB-BFFC-9C3A559F2B1A}" presName="centerShape" presStyleLbl="node0" presStyleIdx="0" presStyleCnt="1" custLinFactNeighborX="-791" custLinFactNeighborY="-533"/>
      <dgm:spPr/>
      <dgm:t>
        <a:bodyPr/>
        <a:lstStyle/>
        <a:p>
          <a:endParaRPr lang="es-MX"/>
        </a:p>
      </dgm:t>
    </dgm:pt>
    <dgm:pt modelId="{815F2542-520A-4438-BCFA-6F0FE9CFE806}" type="pres">
      <dgm:prSet presAssocID="{BFBDD49E-7266-40C3-8A57-7510B1286C2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5643010-CFA7-4269-8DA9-54334A46633C}" type="pres">
      <dgm:prSet presAssocID="{BFBDD49E-7266-40C3-8A57-7510B1286C26}" presName="dummy" presStyleCnt="0"/>
      <dgm:spPr/>
    </dgm:pt>
    <dgm:pt modelId="{36E386BD-3185-48A5-B22E-31525FC660E8}" type="pres">
      <dgm:prSet presAssocID="{FA1DA0B0-F28A-4486-978A-9590668B10D4}" presName="sibTrans" presStyleLbl="sibTrans2D1" presStyleIdx="0" presStyleCnt="4"/>
      <dgm:spPr/>
      <dgm:t>
        <a:bodyPr/>
        <a:lstStyle/>
        <a:p>
          <a:endParaRPr lang="es-MX"/>
        </a:p>
      </dgm:t>
    </dgm:pt>
    <dgm:pt modelId="{C1CE8D56-D8A9-4617-9006-1B0C04FC7BBD}" type="pres">
      <dgm:prSet presAssocID="{D63DAEED-65FC-47F2-BB8B-25882B897BE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D63F402-4B53-4F9F-8C15-F771B52AD470}" type="pres">
      <dgm:prSet presAssocID="{D63DAEED-65FC-47F2-BB8B-25882B897BE9}" presName="dummy" presStyleCnt="0"/>
      <dgm:spPr/>
    </dgm:pt>
    <dgm:pt modelId="{C992395A-B391-4E90-B33D-F301BB1DD4C7}" type="pres">
      <dgm:prSet presAssocID="{3F87BB21-FE08-427F-B2B0-0ABA6A56BC3F}" presName="sibTrans" presStyleLbl="sibTrans2D1" presStyleIdx="1" presStyleCnt="4"/>
      <dgm:spPr/>
      <dgm:t>
        <a:bodyPr/>
        <a:lstStyle/>
        <a:p>
          <a:endParaRPr lang="es-MX"/>
        </a:p>
      </dgm:t>
    </dgm:pt>
    <dgm:pt modelId="{666BAC87-17F6-4FC9-8C7A-F6B4C4DF2230}" type="pres">
      <dgm:prSet presAssocID="{E6B87D7E-96B9-40AA-8469-D3F8EC0A322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51268E3-DC69-47FC-8C3A-856E695ACEF2}" type="pres">
      <dgm:prSet presAssocID="{E6B87D7E-96B9-40AA-8469-D3F8EC0A322F}" presName="dummy" presStyleCnt="0"/>
      <dgm:spPr/>
    </dgm:pt>
    <dgm:pt modelId="{74F3D7E3-0619-462B-B39F-2A72599BDC85}" type="pres">
      <dgm:prSet presAssocID="{08AF82A2-6D3A-45A8-9F25-D339019B154C}" presName="sibTrans" presStyleLbl="sibTrans2D1" presStyleIdx="2" presStyleCnt="4"/>
      <dgm:spPr/>
      <dgm:t>
        <a:bodyPr/>
        <a:lstStyle/>
        <a:p>
          <a:endParaRPr lang="es-MX"/>
        </a:p>
      </dgm:t>
    </dgm:pt>
    <dgm:pt modelId="{3A9AC557-0319-45BC-A989-5503F2CC7D01}" type="pres">
      <dgm:prSet presAssocID="{9E037D03-A2FA-4895-8864-53951E6310F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8F7648-BFDB-4059-A14E-3724AC4DFD2A}" type="pres">
      <dgm:prSet presAssocID="{9E037D03-A2FA-4895-8864-53951E6310F7}" presName="dummy" presStyleCnt="0"/>
      <dgm:spPr/>
    </dgm:pt>
    <dgm:pt modelId="{BA5E4A09-36ED-4FE2-B73E-DA30229658AD}" type="pres">
      <dgm:prSet presAssocID="{32BDB2B1-A77B-44A9-8E3A-3999C7DF85B5}" presName="sibTrans" presStyleLbl="sibTrans2D1" presStyleIdx="3" presStyleCnt="4"/>
      <dgm:spPr/>
      <dgm:t>
        <a:bodyPr/>
        <a:lstStyle/>
        <a:p>
          <a:endParaRPr lang="es-MX"/>
        </a:p>
      </dgm:t>
    </dgm:pt>
  </dgm:ptLst>
  <dgm:cxnLst>
    <dgm:cxn modelId="{873205AD-FCB5-47E7-A016-2B736BC87838}" type="presOf" srcId="{08AF82A2-6D3A-45A8-9F25-D339019B154C}" destId="{74F3D7E3-0619-462B-B39F-2A72599BDC85}" srcOrd="0" destOrd="0" presId="urn:microsoft.com/office/officeart/2005/8/layout/radial6"/>
    <dgm:cxn modelId="{5FEA730D-8230-47E2-B5FA-37B647139585}" type="presOf" srcId="{9E037D03-A2FA-4895-8864-53951E6310F7}" destId="{3A9AC557-0319-45BC-A989-5503F2CC7D01}" srcOrd="0" destOrd="0" presId="urn:microsoft.com/office/officeart/2005/8/layout/radial6"/>
    <dgm:cxn modelId="{0B501B31-17A0-4F88-879C-F025BF82D2EA}" srcId="{4C9822A9-70D0-4F5B-A491-33ED2742E6EA}" destId="{F9803C22-4CA0-44CB-BFFC-9C3A559F2B1A}" srcOrd="0" destOrd="0" parTransId="{4C08A83D-0E13-4FB1-ABC5-A64779947968}" sibTransId="{771AEC76-2EDC-48EB-81D6-CB19E58F6877}"/>
    <dgm:cxn modelId="{8FAB57FE-79D9-4202-ACE0-51DBE25504DC}" srcId="{F9803C22-4CA0-44CB-BFFC-9C3A559F2B1A}" destId="{BFBDD49E-7266-40C3-8A57-7510B1286C26}" srcOrd="0" destOrd="0" parTransId="{87EC728C-9F2B-4797-AEBC-053FD12E8A1F}" sibTransId="{FA1DA0B0-F28A-4486-978A-9590668B10D4}"/>
    <dgm:cxn modelId="{AFFAE515-C1D1-4E43-8C98-BA6042B7C8F3}" srcId="{F9803C22-4CA0-44CB-BFFC-9C3A559F2B1A}" destId="{E6B87D7E-96B9-40AA-8469-D3F8EC0A322F}" srcOrd="2" destOrd="0" parTransId="{A10443A4-DA2E-4DA3-A3AC-D69CDFFF9930}" sibTransId="{08AF82A2-6D3A-45A8-9F25-D339019B154C}"/>
    <dgm:cxn modelId="{DEA8D9D1-388B-4514-AACC-2E6D5DD8A92F}" type="presOf" srcId="{E6B87D7E-96B9-40AA-8469-D3F8EC0A322F}" destId="{666BAC87-17F6-4FC9-8C7A-F6B4C4DF2230}" srcOrd="0" destOrd="0" presId="urn:microsoft.com/office/officeart/2005/8/layout/radial6"/>
    <dgm:cxn modelId="{3AF92B00-BFCF-4BB7-839D-F667842E903C}" type="presOf" srcId="{D63DAEED-65FC-47F2-BB8B-25882B897BE9}" destId="{C1CE8D56-D8A9-4617-9006-1B0C04FC7BBD}" srcOrd="0" destOrd="0" presId="urn:microsoft.com/office/officeart/2005/8/layout/radial6"/>
    <dgm:cxn modelId="{4DDD6F5E-FEAF-4C6F-93DF-ED89538F1B2D}" srcId="{F9803C22-4CA0-44CB-BFFC-9C3A559F2B1A}" destId="{9E037D03-A2FA-4895-8864-53951E6310F7}" srcOrd="3" destOrd="0" parTransId="{BF48AD5F-40DD-4E4F-9C4B-8807716B2E3F}" sibTransId="{32BDB2B1-A77B-44A9-8E3A-3999C7DF85B5}"/>
    <dgm:cxn modelId="{41EB1B39-9E58-4D0B-9F70-77FF019D911E}" type="presOf" srcId="{4C9822A9-70D0-4F5B-A491-33ED2742E6EA}" destId="{E304F3EC-632D-409C-B3DD-D9658885CF1B}" srcOrd="0" destOrd="0" presId="urn:microsoft.com/office/officeart/2005/8/layout/radial6"/>
    <dgm:cxn modelId="{008B95AC-8BB7-4FCC-8B22-4CECA361FCEC}" srcId="{F9803C22-4CA0-44CB-BFFC-9C3A559F2B1A}" destId="{D63DAEED-65FC-47F2-BB8B-25882B897BE9}" srcOrd="1" destOrd="0" parTransId="{1087EB77-F051-4811-A6DD-4B8A0E6A3870}" sibTransId="{3F87BB21-FE08-427F-B2B0-0ABA6A56BC3F}"/>
    <dgm:cxn modelId="{C31E37CD-17A3-45E7-AC94-EED43BE533C8}" type="presOf" srcId="{3F87BB21-FE08-427F-B2B0-0ABA6A56BC3F}" destId="{C992395A-B391-4E90-B33D-F301BB1DD4C7}" srcOrd="0" destOrd="0" presId="urn:microsoft.com/office/officeart/2005/8/layout/radial6"/>
    <dgm:cxn modelId="{A471F256-3510-4433-9A08-D9953BE828C5}" type="presOf" srcId="{FA1DA0B0-F28A-4486-978A-9590668B10D4}" destId="{36E386BD-3185-48A5-B22E-31525FC660E8}" srcOrd="0" destOrd="0" presId="urn:microsoft.com/office/officeart/2005/8/layout/radial6"/>
    <dgm:cxn modelId="{8BFB69EE-405F-418B-92E9-B5EA4BCE2C20}" type="presOf" srcId="{F9803C22-4CA0-44CB-BFFC-9C3A559F2B1A}" destId="{210FA227-6BB9-49EE-9189-CA245DF87DD1}" srcOrd="0" destOrd="0" presId="urn:microsoft.com/office/officeart/2005/8/layout/radial6"/>
    <dgm:cxn modelId="{9769B970-0898-4DDC-87FF-CAD05C16A7DF}" type="presOf" srcId="{32BDB2B1-A77B-44A9-8E3A-3999C7DF85B5}" destId="{BA5E4A09-36ED-4FE2-B73E-DA30229658AD}" srcOrd="0" destOrd="0" presId="urn:microsoft.com/office/officeart/2005/8/layout/radial6"/>
    <dgm:cxn modelId="{E57BB512-A007-4094-9EAA-C7C0B0ED6326}" type="presOf" srcId="{BFBDD49E-7266-40C3-8A57-7510B1286C26}" destId="{815F2542-520A-4438-BCFA-6F0FE9CFE806}" srcOrd="0" destOrd="0" presId="urn:microsoft.com/office/officeart/2005/8/layout/radial6"/>
    <dgm:cxn modelId="{E48FF0FC-AFC8-452C-9C01-763364447163}" type="presParOf" srcId="{E304F3EC-632D-409C-B3DD-D9658885CF1B}" destId="{210FA227-6BB9-49EE-9189-CA245DF87DD1}" srcOrd="0" destOrd="0" presId="urn:microsoft.com/office/officeart/2005/8/layout/radial6"/>
    <dgm:cxn modelId="{777895DC-2155-4EFD-8229-3F6D10C2FC51}" type="presParOf" srcId="{E304F3EC-632D-409C-B3DD-D9658885CF1B}" destId="{815F2542-520A-4438-BCFA-6F0FE9CFE806}" srcOrd="1" destOrd="0" presId="urn:microsoft.com/office/officeart/2005/8/layout/radial6"/>
    <dgm:cxn modelId="{E9CD879B-01CC-40B0-B849-5D22BBEC5704}" type="presParOf" srcId="{E304F3EC-632D-409C-B3DD-D9658885CF1B}" destId="{35643010-CFA7-4269-8DA9-54334A46633C}" srcOrd="2" destOrd="0" presId="urn:microsoft.com/office/officeart/2005/8/layout/radial6"/>
    <dgm:cxn modelId="{E722BE42-3ACE-480C-92ED-36DB6472587D}" type="presParOf" srcId="{E304F3EC-632D-409C-B3DD-D9658885CF1B}" destId="{36E386BD-3185-48A5-B22E-31525FC660E8}" srcOrd="3" destOrd="0" presId="urn:microsoft.com/office/officeart/2005/8/layout/radial6"/>
    <dgm:cxn modelId="{304B88CA-85B7-4688-A7B0-A3E060BA7A05}" type="presParOf" srcId="{E304F3EC-632D-409C-B3DD-D9658885CF1B}" destId="{C1CE8D56-D8A9-4617-9006-1B0C04FC7BBD}" srcOrd="4" destOrd="0" presId="urn:microsoft.com/office/officeart/2005/8/layout/radial6"/>
    <dgm:cxn modelId="{8EDF9629-6029-4B87-8871-33A0750D082F}" type="presParOf" srcId="{E304F3EC-632D-409C-B3DD-D9658885CF1B}" destId="{6D63F402-4B53-4F9F-8C15-F771B52AD470}" srcOrd="5" destOrd="0" presId="urn:microsoft.com/office/officeart/2005/8/layout/radial6"/>
    <dgm:cxn modelId="{10481CAC-D97B-43AB-A4BF-386349CD5ACF}" type="presParOf" srcId="{E304F3EC-632D-409C-B3DD-D9658885CF1B}" destId="{C992395A-B391-4E90-B33D-F301BB1DD4C7}" srcOrd="6" destOrd="0" presId="urn:microsoft.com/office/officeart/2005/8/layout/radial6"/>
    <dgm:cxn modelId="{D66FA5BF-1264-456A-85D3-58F7837EBC56}" type="presParOf" srcId="{E304F3EC-632D-409C-B3DD-D9658885CF1B}" destId="{666BAC87-17F6-4FC9-8C7A-F6B4C4DF2230}" srcOrd="7" destOrd="0" presId="urn:microsoft.com/office/officeart/2005/8/layout/radial6"/>
    <dgm:cxn modelId="{BF5699E0-A01A-4938-850A-BFD29D85566E}" type="presParOf" srcId="{E304F3EC-632D-409C-B3DD-D9658885CF1B}" destId="{351268E3-DC69-47FC-8C3A-856E695ACEF2}" srcOrd="8" destOrd="0" presId="urn:microsoft.com/office/officeart/2005/8/layout/radial6"/>
    <dgm:cxn modelId="{3A19B2B5-3D0F-4BCB-821B-CE391CD1B8BB}" type="presParOf" srcId="{E304F3EC-632D-409C-B3DD-D9658885CF1B}" destId="{74F3D7E3-0619-462B-B39F-2A72599BDC85}" srcOrd="9" destOrd="0" presId="urn:microsoft.com/office/officeart/2005/8/layout/radial6"/>
    <dgm:cxn modelId="{BBDB31AE-B61B-4F6C-B9A2-2C04FE73A517}" type="presParOf" srcId="{E304F3EC-632D-409C-B3DD-D9658885CF1B}" destId="{3A9AC557-0319-45BC-A989-5503F2CC7D01}" srcOrd="10" destOrd="0" presId="urn:microsoft.com/office/officeart/2005/8/layout/radial6"/>
    <dgm:cxn modelId="{F8B520B6-09FD-486C-9E35-0B6C4B9AC925}" type="presParOf" srcId="{E304F3EC-632D-409C-B3DD-D9658885CF1B}" destId="{F38F7648-BFDB-4059-A14E-3724AC4DFD2A}" srcOrd="11" destOrd="0" presId="urn:microsoft.com/office/officeart/2005/8/layout/radial6"/>
    <dgm:cxn modelId="{06025022-42E3-49C9-98B2-F30228313F3B}" type="presParOf" srcId="{E304F3EC-632D-409C-B3DD-D9658885CF1B}" destId="{BA5E4A09-36ED-4FE2-B73E-DA30229658AD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F92377-5B61-4811-9E17-B0116E72E92F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022A6C5-1DE9-4982-951D-07F6782045EE}">
      <dgm:prSet phldrT="[Texto]" custT="1"/>
      <dgm:spPr/>
      <dgm:t>
        <a:bodyPr/>
        <a:lstStyle/>
        <a:p>
          <a:r>
            <a:rPr lang="es-MX" sz="1000" dirty="0" smtClean="0"/>
            <a:t>Terreno</a:t>
          </a:r>
          <a:endParaRPr lang="es-MX" sz="1000" dirty="0"/>
        </a:p>
      </dgm:t>
    </dgm:pt>
    <dgm:pt modelId="{38F7758E-873B-4D48-AFB5-B42649A014D4}" type="parTrans" cxnId="{407ECFC4-38E7-4BF2-819F-CED00D91AA60}">
      <dgm:prSet/>
      <dgm:spPr/>
      <dgm:t>
        <a:bodyPr/>
        <a:lstStyle/>
        <a:p>
          <a:endParaRPr lang="es-MX"/>
        </a:p>
      </dgm:t>
    </dgm:pt>
    <dgm:pt modelId="{E49D179E-B242-4D9B-A833-659C6A9236BB}" type="sibTrans" cxnId="{407ECFC4-38E7-4BF2-819F-CED00D91AA60}">
      <dgm:prSet/>
      <dgm:spPr/>
      <dgm:t>
        <a:bodyPr/>
        <a:lstStyle/>
        <a:p>
          <a:endParaRPr lang="es-MX"/>
        </a:p>
      </dgm:t>
    </dgm:pt>
    <dgm:pt modelId="{6DEC47C7-4898-4224-A29C-F886DE0741EF}">
      <dgm:prSet phldrT="[Texto]" custT="1"/>
      <dgm:spPr/>
      <dgm:t>
        <a:bodyPr/>
        <a:lstStyle/>
        <a:p>
          <a:r>
            <a:rPr lang="es-MX" sz="1000" dirty="0" smtClean="0"/>
            <a:t>Solicitud del municipio para visita de validación del (de los) terreno(s) propuesto(s).</a:t>
          </a:r>
          <a:endParaRPr lang="es-MX" sz="1000" dirty="0"/>
        </a:p>
      </dgm:t>
    </dgm:pt>
    <dgm:pt modelId="{04514545-5FC6-4BD5-B6F1-57E99602E440}" type="parTrans" cxnId="{F2D4B660-D115-4780-A417-87084BD6FBA4}">
      <dgm:prSet/>
      <dgm:spPr/>
      <dgm:t>
        <a:bodyPr/>
        <a:lstStyle/>
        <a:p>
          <a:endParaRPr lang="es-MX"/>
        </a:p>
      </dgm:t>
    </dgm:pt>
    <dgm:pt modelId="{D00D8F90-9FA6-4AA6-A648-A9767467D2E8}" type="sibTrans" cxnId="{F2D4B660-D115-4780-A417-87084BD6FBA4}">
      <dgm:prSet/>
      <dgm:spPr/>
      <dgm:t>
        <a:bodyPr/>
        <a:lstStyle/>
        <a:p>
          <a:endParaRPr lang="es-MX"/>
        </a:p>
      </dgm:t>
    </dgm:pt>
    <dgm:pt modelId="{766A51C8-353F-4E90-92A7-FD323A7432C0}">
      <dgm:prSet phldrT="[Texto]" custT="1"/>
      <dgm:spPr/>
      <dgm:t>
        <a:bodyPr/>
        <a:lstStyle/>
        <a:p>
          <a:r>
            <a:rPr lang="es-MX" sz="1000" dirty="0" smtClean="0"/>
            <a:t>Certeza de que contará con Vialidades y Servicios adecuados para la operación de la unidad.</a:t>
          </a:r>
          <a:endParaRPr lang="es-MX" sz="1000" dirty="0"/>
        </a:p>
      </dgm:t>
    </dgm:pt>
    <dgm:pt modelId="{A3C6CCB1-CDCC-45BD-B271-D654C3C575D4}" type="parTrans" cxnId="{CC6A3D1F-3EBC-4179-B56E-4086DAC9BACA}">
      <dgm:prSet/>
      <dgm:spPr/>
      <dgm:t>
        <a:bodyPr/>
        <a:lstStyle/>
        <a:p>
          <a:endParaRPr lang="es-MX"/>
        </a:p>
      </dgm:t>
    </dgm:pt>
    <dgm:pt modelId="{1E872243-ED84-4B79-9C2C-5C2D61168B93}" type="sibTrans" cxnId="{CC6A3D1F-3EBC-4179-B56E-4086DAC9BACA}">
      <dgm:prSet/>
      <dgm:spPr/>
      <dgm:t>
        <a:bodyPr/>
        <a:lstStyle/>
        <a:p>
          <a:endParaRPr lang="es-MX"/>
        </a:p>
      </dgm:t>
    </dgm:pt>
    <dgm:pt modelId="{9409485A-955A-41C6-99E0-C0A66B9AC60F}">
      <dgm:prSet phldrT="[Texto]"/>
      <dgm:spPr/>
      <dgm:t>
        <a:bodyPr/>
        <a:lstStyle/>
        <a:p>
          <a:r>
            <a:rPr lang="es-MX" sz="900" dirty="0" smtClean="0"/>
            <a:t>Estudios y Proyectos</a:t>
          </a:r>
          <a:endParaRPr lang="es-MX" sz="900" dirty="0"/>
        </a:p>
      </dgm:t>
    </dgm:pt>
    <dgm:pt modelId="{FE9D4041-65AE-4759-8190-A45D9C4FB72D}" type="parTrans" cxnId="{6D0B53DF-471A-4429-9A6B-EE47B46DE01B}">
      <dgm:prSet/>
      <dgm:spPr/>
      <dgm:t>
        <a:bodyPr/>
        <a:lstStyle/>
        <a:p>
          <a:endParaRPr lang="es-MX"/>
        </a:p>
      </dgm:t>
    </dgm:pt>
    <dgm:pt modelId="{AE79B4C7-19A9-4AF8-B86C-ABC1498C3D7D}" type="sibTrans" cxnId="{6D0B53DF-471A-4429-9A6B-EE47B46DE01B}">
      <dgm:prSet/>
      <dgm:spPr/>
      <dgm:t>
        <a:bodyPr/>
        <a:lstStyle/>
        <a:p>
          <a:endParaRPr lang="es-MX"/>
        </a:p>
      </dgm:t>
    </dgm:pt>
    <dgm:pt modelId="{BC33769D-BFA6-4A4F-93A9-D27FF0E230BB}">
      <dgm:prSet phldrT="[Texto]" custT="1"/>
      <dgm:spPr/>
      <dgm:t>
        <a:bodyPr/>
        <a:lstStyle/>
        <a:p>
          <a:r>
            <a:rPr lang="es-MX" sz="1000" dirty="0" smtClean="0"/>
            <a:t>Elaboración de Proyecto Ejecutivo de la adecuación del prototipo entregado por la Dirección de Infraestructura, al  terreno</a:t>
          </a:r>
          <a:endParaRPr lang="es-MX" sz="1000" dirty="0"/>
        </a:p>
      </dgm:t>
    </dgm:pt>
    <dgm:pt modelId="{76C7A657-5B0D-40B7-8393-60A12703184F}" type="parTrans" cxnId="{27547F19-C04C-4484-AEBF-A4584A584B30}">
      <dgm:prSet/>
      <dgm:spPr/>
      <dgm:t>
        <a:bodyPr/>
        <a:lstStyle/>
        <a:p>
          <a:endParaRPr lang="es-MX"/>
        </a:p>
      </dgm:t>
    </dgm:pt>
    <dgm:pt modelId="{849C7277-0823-4154-AA8C-7E53D4148921}" type="sibTrans" cxnId="{27547F19-C04C-4484-AEBF-A4584A584B30}">
      <dgm:prSet/>
      <dgm:spPr/>
      <dgm:t>
        <a:bodyPr/>
        <a:lstStyle/>
        <a:p>
          <a:endParaRPr lang="es-MX"/>
        </a:p>
      </dgm:t>
    </dgm:pt>
    <dgm:pt modelId="{7816B5E0-8621-4CDE-B6CB-A5D0BE8CADD3}">
      <dgm:prSet phldrT="[Texto]" custT="1"/>
      <dgm:spPr/>
      <dgm:t>
        <a:bodyPr/>
        <a:lstStyle/>
        <a:p>
          <a:r>
            <a:rPr lang="es-MX" sz="1100" dirty="0" smtClean="0"/>
            <a:t>Recursos</a:t>
          </a:r>
          <a:endParaRPr lang="es-MX" sz="1100" dirty="0"/>
        </a:p>
      </dgm:t>
    </dgm:pt>
    <dgm:pt modelId="{1A90B2D2-05ED-4A0C-8018-E9DDE9B85773}" type="parTrans" cxnId="{A95E3789-4092-4FC2-B862-D534343FAD1A}">
      <dgm:prSet/>
      <dgm:spPr/>
      <dgm:t>
        <a:bodyPr/>
        <a:lstStyle/>
        <a:p>
          <a:endParaRPr lang="es-MX"/>
        </a:p>
      </dgm:t>
    </dgm:pt>
    <dgm:pt modelId="{E6ED86A8-166C-4F0A-B76E-FA896D79059E}" type="sibTrans" cxnId="{A95E3789-4092-4FC2-B862-D534343FAD1A}">
      <dgm:prSet/>
      <dgm:spPr/>
      <dgm:t>
        <a:bodyPr/>
        <a:lstStyle/>
        <a:p>
          <a:endParaRPr lang="es-MX"/>
        </a:p>
      </dgm:t>
    </dgm:pt>
    <dgm:pt modelId="{4BDCADF2-A430-4811-B3D8-C8F031406D57}">
      <dgm:prSet phldrT="[Texto]" custT="1"/>
      <dgm:spPr/>
      <dgm:t>
        <a:bodyPr/>
        <a:lstStyle/>
        <a:p>
          <a:r>
            <a:rPr lang="es-MX" sz="1100" dirty="0" smtClean="0"/>
            <a:t> Acta de Sesión de Ayuntamiento en la que se autoriza destinar los recursos financieros necesarios para la ejecución </a:t>
          </a:r>
          <a:r>
            <a:rPr lang="es-MX" sz="700" dirty="0" smtClean="0"/>
            <a:t>de la obra.</a:t>
          </a:r>
          <a:endParaRPr lang="es-MX" sz="700" dirty="0"/>
        </a:p>
      </dgm:t>
    </dgm:pt>
    <dgm:pt modelId="{9D849A21-1CF2-45CF-BFAF-BDDD23D40CA1}" type="parTrans" cxnId="{F445A77E-2DF6-4819-B0A1-D014D9DABA77}">
      <dgm:prSet/>
      <dgm:spPr/>
      <dgm:t>
        <a:bodyPr/>
        <a:lstStyle/>
        <a:p>
          <a:endParaRPr lang="es-MX"/>
        </a:p>
      </dgm:t>
    </dgm:pt>
    <dgm:pt modelId="{A7153E3D-0025-4A5E-A712-AA2F83D0FB5D}" type="sibTrans" cxnId="{F445A77E-2DF6-4819-B0A1-D014D9DABA77}">
      <dgm:prSet/>
      <dgm:spPr/>
      <dgm:t>
        <a:bodyPr/>
        <a:lstStyle/>
        <a:p>
          <a:endParaRPr lang="es-MX"/>
        </a:p>
      </dgm:t>
    </dgm:pt>
    <dgm:pt modelId="{4ED81B48-5A97-49E5-9674-BD2CF4419FFA}">
      <dgm:prSet phldrT="[Texto]" custT="1"/>
      <dgm:spPr/>
      <dgm:t>
        <a:bodyPr/>
        <a:lstStyle/>
        <a:p>
          <a:r>
            <a:rPr lang="es-MX" sz="1000" dirty="0" smtClean="0"/>
            <a:t>Levantamiento topográfico y estudio de mecánica de suelos</a:t>
          </a:r>
          <a:endParaRPr lang="es-MX" sz="1000" dirty="0"/>
        </a:p>
      </dgm:t>
    </dgm:pt>
    <dgm:pt modelId="{898DEBE1-2997-448F-9487-0D9207DD7066}" type="sibTrans" cxnId="{85D45918-FE6C-4B1E-896D-1A72CCB1A550}">
      <dgm:prSet/>
      <dgm:spPr/>
      <dgm:t>
        <a:bodyPr/>
        <a:lstStyle/>
        <a:p>
          <a:endParaRPr lang="es-MX"/>
        </a:p>
      </dgm:t>
    </dgm:pt>
    <dgm:pt modelId="{556D1A31-25D8-4E4D-9307-6C1864959EED}" type="parTrans" cxnId="{85D45918-FE6C-4B1E-896D-1A72CCB1A550}">
      <dgm:prSet/>
      <dgm:spPr/>
      <dgm:t>
        <a:bodyPr/>
        <a:lstStyle/>
        <a:p>
          <a:endParaRPr lang="es-MX"/>
        </a:p>
      </dgm:t>
    </dgm:pt>
    <dgm:pt modelId="{E9B6315B-3542-4039-97BB-D27FA535460F}">
      <dgm:prSet phldrT="[Texto]" custT="1"/>
      <dgm:spPr/>
      <dgm:t>
        <a:bodyPr/>
        <a:lstStyle/>
        <a:p>
          <a:r>
            <a:rPr lang="es-MX" sz="1000" dirty="0" smtClean="0"/>
            <a:t>Acta de Sesión de Ayuntamiento en que se autoriza la compra (en su caso) y donación del terreno  a Gobierno del Estado con Destino al ISAPEG.</a:t>
          </a:r>
          <a:endParaRPr lang="es-MX" sz="1000" dirty="0"/>
        </a:p>
      </dgm:t>
    </dgm:pt>
    <dgm:pt modelId="{BDF014E4-38B3-4D0D-A10F-7561463F0FE5}" type="parTrans" cxnId="{C537EE19-AB5E-4839-95F1-81AC3D08348A}">
      <dgm:prSet/>
      <dgm:spPr/>
      <dgm:t>
        <a:bodyPr/>
        <a:lstStyle/>
        <a:p>
          <a:endParaRPr lang="es-MX"/>
        </a:p>
      </dgm:t>
    </dgm:pt>
    <dgm:pt modelId="{A6049F55-3D1F-4607-8155-FE2A4BAB45AE}" type="sibTrans" cxnId="{C537EE19-AB5E-4839-95F1-81AC3D08348A}">
      <dgm:prSet/>
      <dgm:spPr/>
      <dgm:t>
        <a:bodyPr/>
        <a:lstStyle/>
        <a:p>
          <a:endParaRPr lang="es-MX"/>
        </a:p>
      </dgm:t>
    </dgm:pt>
    <dgm:pt modelId="{507EEBD7-0CA7-4CA1-B929-72F17B0152E4}">
      <dgm:prSet phldrT="[Texto]" custT="1"/>
      <dgm:spPr/>
      <dgm:t>
        <a:bodyPr/>
        <a:lstStyle/>
        <a:p>
          <a:r>
            <a:rPr lang="es-MX" sz="1000" dirty="0" smtClean="0"/>
            <a:t>Publicación del Acuerdo de la Sesión de Ayuntamiento en el Periódico Oficial de Gobierno del Estado</a:t>
          </a:r>
          <a:endParaRPr lang="es-MX" sz="1000" dirty="0"/>
        </a:p>
      </dgm:t>
    </dgm:pt>
    <dgm:pt modelId="{FA4C14C6-9F9F-4CF3-813C-73A5DC87C484}" type="parTrans" cxnId="{B2048637-B13E-4CFD-B5A3-EE008219A760}">
      <dgm:prSet/>
      <dgm:spPr/>
      <dgm:t>
        <a:bodyPr/>
        <a:lstStyle/>
        <a:p>
          <a:endParaRPr lang="es-MX"/>
        </a:p>
      </dgm:t>
    </dgm:pt>
    <dgm:pt modelId="{D1B4C3E4-1FB7-465A-9902-7240F7E9C38B}" type="sibTrans" cxnId="{B2048637-B13E-4CFD-B5A3-EE008219A760}">
      <dgm:prSet/>
      <dgm:spPr/>
      <dgm:t>
        <a:bodyPr/>
        <a:lstStyle/>
        <a:p>
          <a:endParaRPr lang="es-MX"/>
        </a:p>
      </dgm:t>
    </dgm:pt>
    <dgm:pt modelId="{FC276CA4-01A9-4271-AC42-BF1351C2EB8F}">
      <dgm:prSet phldrT="[Texto]" custT="1"/>
      <dgm:spPr/>
      <dgm:t>
        <a:bodyPr/>
        <a:lstStyle/>
        <a:p>
          <a:r>
            <a:rPr lang="es-MX" sz="1000" dirty="0" smtClean="0"/>
            <a:t> Validación del proyecto arquitectónico de  adecuación del proyecto tipo al terreno.</a:t>
          </a:r>
          <a:endParaRPr lang="es-MX" sz="1000" dirty="0"/>
        </a:p>
      </dgm:t>
    </dgm:pt>
    <dgm:pt modelId="{1C02F314-D4E0-45F8-B18F-2C16C00B2CCA}" type="parTrans" cxnId="{79C69529-4D36-45AB-96A2-24B923C0A3CC}">
      <dgm:prSet/>
      <dgm:spPr/>
      <dgm:t>
        <a:bodyPr/>
        <a:lstStyle/>
        <a:p>
          <a:endParaRPr lang="es-MX"/>
        </a:p>
      </dgm:t>
    </dgm:pt>
    <dgm:pt modelId="{7D467EDA-B515-4AA0-B1FE-AFCC424F6FFD}" type="sibTrans" cxnId="{79C69529-4D36-45AB-96A2-24B923C0A3CC}">
      <dgm:prSet/>
      <dgm:spPr/>
      <dgm:t>
        <a:bodyPr/>
        <a:lstStyle/>
        <a:p>
          <a:endParaRPr lang="es-MX"/>
        </a:p>
      </dgm:t>
    </dgm:pt>
    <dgm:pt modelId="{C475EBC3-4A70-478D-A486-8B0B137857D4}">
      <dgm:prSet custT="1"/>
      <dgm:spPr/>
      <dgm:t>
        <a:bodyPr/>
        <a:lstStyle/>
        <a:p>
          <a:r>
            <a:rPr lang="es-MX" sz="1050" dirty="0" smtClean="0"/>
            <a:t>Convenio de colaboración</a:t>
          </a:r>
        </a:p>
        <a:p>
          <a:r>
            <a:rPr lang="es-MX" sz="1050" dirty="0" smtClean="0"/>
            <a:t>Acta de Sesión de Ayuntamiento en las que se autoriza al Presidente y al Secretario del Ayuntamiento la firma de convenios.</a:t>
          </a:r>
        </a:p>
        <a:p>
          <a:r>
            <a:rPr lang="es-MX" sz="1050" dirty="0" smtClean="0"/>
            <a:t>Revisión por parte del municipio del contenido de l proyecto del convenio</a:t>
          </a:r>
        </a:p>
        <a:p>
          <a:r>
            <a:rPr lang="es-MX" sz="1050" dirty="0" smtClean="0"/>
            <a:t>Proceso de formalización </a:t>
          </a:r>
          <a:endParaRPr lang="es-MX" sz="1050" dirty="0"/>
        </a:p>
      </dgm:t>
    </dgm:pt>
    <dgm:pt modelId="{A0C435E0-C4E4-424F-93DF-7A412FB5D580}" type="parTrans" cxnId="{677D5E4C-70C5-411F-807F-80878D03E66B}">
      <dgm:prSet/>
      <dgm:spPr/>
      <dgm:t>
        <a:bodyPr/>
        <a:lstStyle/>
        <a:p>
          <a:endParaRPr lang="es-MX"/>
        </a:p>
      </dgm:t>
    </dgm:pt>
    <dgm:pt modelId="{058701E2-7440-48BF-AE42-095639BAE366}" type="sibTrans" cxnId="{677D5E4C-70C5-411F-807F-80878D03E66B}">
      <dgm:prSet/>
      <dgm:spPr/>
      <dgm:t>
        <a:bodyPr/>
        <a:lstStyle/>
        <a:p>
          <a:endParaRPr lang="es-MX"/>
        </a:p>
      </dgm:t>
    </dgm:pt>
    <dgm:pt modelId="{3947EE5E-6894-47CB-88E4-295AE0E3F987}" type="pres">
      <dgm:prSet presAssocID="{F4F92377-5B61-4811-9E17-B0116E72E92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B8036CF-1589-483C-A99D-557546094068}" type="pres">
      <dgm:prSet presAssocID="{9022A6C5-1DE9-4982-951D-07F6782045EE}" presName="comp" presStyleCnt="0"/>
      <dgm:spPr/>
    </dgm:pt>
    <dgm:pt modelId="{06B9F679-D294-488D-9EB9-40E89258811A}" type="pres">
      <dgm:prSet presAssocID="{9022A6C5-1DE9-4982-951D-07F6782045EE}" presName="box" presStyleLbl="node1" presStyleIdx="0" presStyleCnt="4" custScaleY="148313"/>
      <dgm:spPr/>
      <dgm:t>
        <a:bodyPr/>
        <a:lstStyle/>
        <a:p>
          <a:endParaRPr lang="es-MX"/>
        </a:p>
      </dgm:t>
    </dgm:pt>
    <dgm:pt modelId="{60E9923F-1F62-4CB9-83B0-AD62B4126101}" type="pres">
      <dgm:prSet presAssocID="{9022A6C5-1DE9-4982-951D-07F6782045EE}" presName="img" presStyleLbl="fgImgPlace1" presStyleIdx="0" presStyleCnt="4"/>
      <dgm:spPr/>
    </dgm:pt>
    <dgm:pt modelId="{A6194ED8-C493-44D1-85B3-E42888447FE4}" type="pres">
      <dgm:prSet presAssocID="{9022A6C5-1DE9-4982-951D-07F6782045EE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A4C2358-C0FD-4989-8369-3E58B435706C}" type="pres">
      <dgm:prSet presAssocID="{E49D179E-B242-4D9B-A833-659C6A9236BB}" presName="spacer" presStyleCnt="0"/>
      <dgm:spPr/>
    </dgm:pt>
    <dgm:pt modelId="{64A591B7-8981-4E27-8B1D-4414DF56D42E}" type="pres">
      <dgm:prSet presAssocID="{9409485A-955A-41C6-99E0-C0A66B9AC60F}" presName="comp" presStyleCnt="0"/>
      <dgm:spPr/>
    </dgm:pt>
    <dgm:pt modelId="{E920F75D-63C9-4153-928E-71B5A99A853F}" type="pres">
      <dgm:prSet presAssocID="{9409485A-955A-41C6-99E0-C0A66B9AC60F}" presName="box" presStyleLbl="node1" presStyleIdx="1" presStyleCnt="4"/>
      <dgm:spPr/>
      <dgm:t>
        <a:bodyPr/>
        <a:lstStyle/>
        <a:p>
          <a:endParaRPr lang="es-MX"/>
        </a:p>
      </dgm:t>
    </dgm:pt>
    <dgm:pt modelId="{87BA5346-E99C-4184-AE5A-CDF288148AFB}" type="pres">
      <dgm:prSet presAssocID="{9409485A-955A-41C6-99E0-C0A66B9AC60F}" presName="img" presStyleLbl="fgImgPlace1" presStyleIdx="1" presStyleCnt="4"/>
      <dgm:spPr/>
    </dgm:pt>
    <dgm:pt modelId="{EA75AE36-835C-481F-B5B6-D9F75A58E799}" type="pres">
      <dgm:prSet presAssocID="{9409485A-955A-41C6-99E0-C0A66B9AC60F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E93695-E419-440F-A166-C596E9DD4974}" type="pres">
      <dgm:prSet presAssocID="{AE79B4C7-19A9-4AF8-B86C-ABC1498C3D7D}" presName="spacer" presStyleCnt="0"/>
      <dgm:spPr/>
    </dgm:pt>
    <dgm:pt modelId="{C3F829B9-6342-48EB-9D09-3850D95199B3}" type="pres">
      <dgm:prSet presAssocID="{7816B5E0-8621-4CDE-B6CB-A5D0BE8CADD3}" presName="comp" presStyleCnt="0"/>
      <dgm:spPr/>
    </dgm:pt>
    <dgm:pt modelId="{7FEC8CEC-BD64-4405-BF3E-2BBF13549A56}" type="pres">
      <dgm:prSet presAssocID="{7816B5E0-8621-4CDE-B6CB-A5D0BE8CADD3}" presName="box" presStyleLbl="node1" presStyleIdx="2" presStyleCnt="4"/>
      <dgm:spPr/>
      <dgm:t>
        <a:bodyPr/>
        <a:lstStyle/>
        <a:p>
          <a:endParaRPr lang="es-MX"/>
        </a:p>
      </dgm:t>
    </dgm:pt>
    <dgm:pt modelId="{490B0D15-E4B1-4139-A909-2DC7488641B0}" type="pres">
      <dgm:prSet presAssocID="{7816B5E0-8621-4CDE-B6CB-A5D0BE8CADD3}" presName="img" presStyleLbl="fgImgPlace1" presStyleIdx="2" presStyleCnt="4" custLinFactNeighborX="1396" custLinFactNeighborY="3084"/>
      <dgm:spPr/>
    </dgm:pt>
    <dgm:pt modelId="{DA3CDBFB-20D8-4E9C-9C15-F434331B3DD2}" type="pres">
      <dgm:prSet presAssocID="{7816B5E0-8621-4CDE-B6CB-A5D0BE8CADD3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A3FB7FA-4FF0-41B9-995A-B6DAEC0D5FB5}" type="pres">
      <dgm:prSet presAssocID="{E6ED86A8-166C-4F0A-B76E-FA896D79059E}" presName="spacer" presStyleCnt="0"/>
      <dgm:spPr/>
    </dgm:pt>
    <dgm:pt modelId="{EA1075DA-F743-4439-B8C8-885A0D9FD644}" type="pres">
      <dgm:prSet presAssocID="{C475EBC3-4A70-478D-A486-8B0B137857D4}" presName="comp" presStyleCnt="0"/>
      <dgm:spPr/>
    </dgm:pt>
    <dgm:pt modelId="{E31A1C86-8365-4F06-B4F0-3299904DD990}" type="pres">
      <dgm:prSet presAssocID="{C475EBC3-4A70-478D-A486-8B0B137857D4}" presName="box" presStyleLbl="node1" presStyleIdx="3" presStyleCnt="4"/>
      <dgm:spPr/>
      <dgm:t>
        <a:bodyPr/>
        <a:lstStyle/>
        <a:p>
          <a:endParaRPr lang="es-MX"/>
        </a:p>
      </dgm:t>
    </dgm:pt>
    <dgm:pt modelId="{2ED09DC1-B1F1-4253-8BAB-CD1982BC0877}" type="pres">
      <dgm:prSet presAssocID="{C475EBC3-4A70-478D-A486-8B0B137857D4}" presName="img" presStyleLbl="fgImgPlace1" presStyleIdx="3" presStyleCnt="4" custLinFactNeighborX="-1661" custLinFactNeighborY="-302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MX"/>
        </a:p>
      </dgm:t>
    </dgm:pt>
    <dgm:pt modelId="{22415FBC-6777-412B-AD92-CC6E45908F4F}" type="pres">
      <dgm:prSet presAssocID="{C475EBC3-4A70-478D-A486-8B0B137857D4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9A859EE-71C4-4614-B84F-922EC50BB0A3}" type="presOf" srcId="{9022A6C5-1DE9-4982-951D-07F6782045EE}" destId="{06B9F679-D294-488D-9EB9-40E89258811A}" srcOrd="0" destOrd="0" presId="urn:microsoft.com/office/officeart/2005/8/layout/vList4"/>
    <dgm:cxn modelId="{0DB8B7E3-11AC-4E1A-9F02-A7E9CA489B2E}" type="presOf" srcId="{4BDCADF2-A430-4811-B3D8-C8F031406D57}" destId="{7FEC8CEC-BD64-4405-BF3E-2BBF13549A56}" srcOrd="0" destOrd="1" presId="urn:microsoft.com/office/officeart/2005/8/layout/vList4"/>
    <dgm:cxn modelId="{B2048637-B13E-4CFD-B5A3-EE008219A760}" srcId="{9022A6C5-1DE9-4982-951D-07F6782045EE}" destId="{507EEBD7-0CA7-4CA1-B929-72F17B0152E4}" srcOrd="3" destOrd="0" parTransId="{FA4C14C6-9F9F-4CF3-813C-73A5DC87C484}" sibTransId="{D1B4C3E4-1FB7-465A-9902-7240F7E9C38B}"/>
    <dgm:cxn modelId="{27547F19-C04C-4484-AEBF-A4584A584B30}" srcId="{9409485A-955A-41C6-99E0-C0A66B9AC60F}" destId="{BC33769D-BFA6-4A4F-93A9-D27FF0E230BB}" srcOrd="1" destOrd="0" parTransId="{76C7A657-5B0D-40B7-8393-60A12703184F}" sibTransId="{849C7277-0823-4154-AA8C-7E53D4148921}"/>
    <dgm:cxn modelId="{5ADD04B6-809A-4995-A250-3F98501599E5}" type="presOf" srcId="{C475EBC3-4A70-478D-A486-8B0B137857D4}" destId="{22415FBC-6777-412B-AD92-CC6E45908F4F}" srcOrd="1" destOrd="0" presId="urn:microsoft.com/office/officeart/2005/8/layout/vList4"/>
    <dgm:cxn modelId="{6D0B53DF-471A-4429-9A6B-EE47B46DE01B}" srcId="{F4F92377-5B61-4811-9E17-B0116E72E92F}" destId="{9409485A-955A-41C6-99E0-C0A66B9AC60F}" srcOrd="1" destOrd="0" parTransId="{FE9D4041-65AE-4759-8190-A45D9C4FB72D}" sibTransId="{AE79B4C7-19A9-4AF8-B86C-ABC1498C3D7D}"/>
    <dgm:cxn modelId="{F2D4B660-D115-4780-A417-87084BD6FBA4}" srcId="{9022A6C5-1DE9-4982-951D-07F6782045EE}" destId="{6DEC47C7-4898-4224-A29C-F886DE0741EF}" srcOrd="0" destOrd="0" parTransId="{04514545-5FC6-4BD5-B6F1-57E99602E440}" sibTransId="{D00D8F90-9FA6-4AA6-A648-A9767467D2E8}"/>
    <dgm:cxn modelId="{04B690F1-F4BA-44C0-919E-C229783E673B}" type="presOf" srcId="{6DEC47C7-4898-4224-A29C-F886DE0741EF}" destId="{06B9F679-D294-488D-9EB9-40E89258811A}" srcOrd="0" destOrd="1" presId="urn:microsoft.com/office/officeart/2005/8/layout/vList4"/>
    <dgm:cxn modelId="{5138E096-33D9-4C04-9F94-F0FFB68FA4E0}" type="presOf" srcId="{766A51C8-353F-4E90-92A7-FD323A7432C0}" destId="{06B9F679-D294-488D-9EB9-40E89258811A}" srcOrd="0" destOrd="2" presId="urn:microsoft.com/office/officeart/2005/8/layout/vList4"/>
    <dgm:cxn modelId="{BCBB6611-D39B-4376-81DE-91AECF6EC93E}" type="presOf" srcId="{507EEBD7-0CA7-4CA1-B929-72F17B0152E4}" destId="{A6194ED8-C493-44D1-85B3-E42888447FE4}" srcOrd="1" destOrd="4" presId="urn:microsoft.com/office/officeart/2005/8/layout/vList4"/>
    <dgm:cxn modelId="{BA991B1B-3C26-4BEB-B7BD-A8960F6CF265}" type="presOf" srcId="{4ED81B48-5A97-49E5-9674-BD2CF4419FFA}" destId="{EA75AE36-835C-481F-B5B6-D9F75A58E799}" srcOrd="1" destOrd="1" presId="urn:microsoft.com/office/officeart/2005/8/layout/vList4"/>
    <dgm:cxn modelId="{FB7CEBB4-0B65-416D-80F0-268B2431D88F}" type="presOf" srcId="{E9B6315B-3542-4039-97BB-D27FA535460F}" destId="{06B9F679-D294-488D-9EB9-40E89258811A}" srcOrd="0" destOrd="3" presId="urn:microsoft.com/office/officeart/2005/8/layout/vList4"/>
    <dgm:cxn modelId="{F445A77E-2DF6-4819-B0A1-D014D9DABA77}" srcId="{7816B5E0-8621-4CDE-B6CB-A5D0BE8CADD3}" destId="{4BDCADF2-A430-4811-B3D8-C8F031406D57}" srcOrd="0" destOrd="0" parTransId="{9D849A21-1CF2-45CF-BFAF-BDDD23D40CA1}" sibTransId="{A7153E3D-0025-4A5E-A712-AA2F83D0FB5D}"/>
    <dgm:cxn modelId="{2EFB7FFE-CC3D-46AE-842A-5FF4A8158F39}" type="presOf" srcId="{766A51C8-353F-4E90-92A7-FD323A7432C0}" destId="{A6194ED8-C493-44D1-85B3-E42888447FE4}" srcOrd="1" destOrd="2" presId="urn:microsoft.com/office/officeart/2005/8/layout/vList4"/>
    <dgm:cxn modelId="{5E7C0CE2-A22A-4255-BC06-5B4030E251A7}" type="presOf" srcId="{507EEBD7-0CA7-4CA1-B929-72F17B0152E4}" destId="{06B9F679-D294-488D-9EB9-40E89258811A}" srcOrd="0" destOrd="4" presId="urn:microsoft.com/office/officeart/2005/8/layout/vList4"/>
    <dgm:cxn modelId="{79C69529-4D36-45AB-96A2-24B923C0A3CC}" srcId="{9409485A-955A-41C6-99E0-C0A66B9AC60F}" destId="{FC276CA4-01A9-4271-AC42-BF1351C2EB8F}" srcOrd="2" destOrd="0" parTransId="{1C02F314-D4E0-45F8-B18F-2C16C00B2CCA}" sibTransId="{7D467EDA-B515-4AA0-B1FE-AFCC424F6FFD}"/>
    <dgm:cxn modelId="{D8EFB4E4-6919-4BEA-B953-8CEA9B4DCFC4}" type="presOf" srcId="{9409485A-955A-41C6-99E0-C0A66B9AC60F}" destId="{E920F75D-63C9-4153-928E-71B5A99A853F}" srcOrd="0" destOrd="0" presId="urn:microsoft.com/office/officeart/2005/8/layout/vList4"/>
    <dgm:cxn modelId="{A96DE683-1369-4FAC-A114-446364412600}" type="presOf" srcId="{4BDCADF2-A430-4811-B3D8-C8F031406D57}" destId="{DA3CDBFB-20D8-4E9C-9C15-F434331B3DD2}" srcOrd="1" destOrd="1" presId="urn:microsoft.com/office/officeart/2005/8/layout/vList4"/>
    <dgm:cxn modelId="{7AAC3C9B-7187-48A6-84FE-777CA05BCDDF}" type="presOf" srcId="{7816B5E0-8621-4CDE-B6CB-A5D0BE8CADD3}" destId="{DA3CDBFB-20D8-4E9C-9C15-F434331B3DD2}" srcOrd="1" destOrd="0" presId="urn:microsoft.com/office/officeart/2005/8/layout/vList4"/>
    <dgm:cxn modelId="{7F47F915-DFA5-46A2-BAC7-4469C8FDC75F}" type="presOf" srcId="{9022A6C5-1DE9-4982-951D-07F6782045EE}" destId="{A6194ED8-C493-44D1-85B3-E42888447FE4}" srcOrd="1" destOrd="0" presId="urn:microsoft.com/office/officeart/2005/8/layout/vList4"/>
    <dgm:cxn modelId="{DBB544C8-2BCA-4939-8600-0DBB23E25672}" type="presOf" srcId="{FC276CA4-01A9-4271-AC42-BF1351C2EB8F}" destId="{E920F75D-63C9-4153-928E-71B5A99A853F}" srcOrd="0" destOrd="3" presId="urn:microsoft.com/office/officeart/2005/8/layout/vList4"/>
    <dgm:cxn modelId="{3857717D-EF98-48BF-8C3A-F2E702073D8F}" type="presOf" srcId="{4ED81B48-5A97-49E5-9674-BD2CF4419FFA}" destId="{E920F75D-63C9-4153-928E-71B5A99A853F}" srcOrd="0" destOrd="1" presId="urn:microsoft.com/office/officeart/2005/8/layout/vList4"/>
    <dgm:cxn modelId="{2A64FD6C-D831-44FE-8D48-A072ED309C06}" type="presOf" srcId="{C475EBC3-4A70-478D-A486-8B0B137857D4}" destId="{E31A1C86-8365-4F06-B4F0-3299904DD990}" srcOrd="0" destOrd="0" presId="urn:microsoft.com/office/officeart/2005/8/layout/vList4"/>
    <dgm:cxn modelId="{A95E3789-4092-4FC2-B862-D534343FAD1A}" srcId="{F4F92377-5B61-4811-9E17-B0116E72E92F}" destId="{7816B5E0-8621-4CDE-B6CB-A5D0BE8CADD3}" srcOrd="2" destOrd="0" parTransId="{1A90B2D2-05ED-4A0C-8018-E9DDE9B85773}" sibTransId="{E6ED86A8-166C-4F0A-B76E-FA896D79059E}"/>
    <dgm:cxn modelId="{94BCDF98-A1E4-46AD-B1B2-635D58BDC6B8}" type="presOf" srcId="{6DEC47C7-4898-4224-A29C-F886DE0741EF}" destId="{A6194ED8-C493-44D1-85B3-E42888447FE4}" srcOrd="1" destOrd="1" presId="urn:microsoft.com/office/officeart/2005/8/layout/vList4"/>
    <dgm:cxn modelId="{76193544-6557-4BF1-9315-68D485EB9C8D}" type="presOf" srcId="{F4F92377-5B61-4811-9E17-B0116E72E92F}" destId="{3947EE5E-6894-47CB-88E4-295AE0E3F987}" srcOrd="0" destOrd="0" presId="urn:microsoft.com/office/officeart/2005/8/layout/vList4"/>
    <dgm:cxn modelId="{49DF31E4-43CA-4D8D-90FC-129363C4F9B5}" type="presOf" srcId="{BC33769D-BFA6-4A4F-93A9-D27FF0E230BB}" destId="{EA75AE36-835C-481F-B5B6-D9F75A58E799}" srcOrd="1" destOrd="2" presId="urn:microsoft.com/office/officeart/2005/8/layout/vList4"/>
    <dgm:cxn modelId="{407ECFC4-38E7-4BF2-819F-CED00D91AA60}" srcId="{F4F92377-5B61-4811-9E17-B0116E72E92F}" destId="{9022A6C5-1DE9-4982-951D-07F6782045EE}" srcOrd="0" destOrd="0" parTransId="{38F7758E-873B-4D48-AFB5-B42649A014D4}" sibTransId="{E49D179E-B242-4D9B-A833-659C6A9236BB}"/>
    <dgm:cxn modelId="{677D5E4C-70C5-411F-807F-80878D03E66B}" srcId="{F4F92377-5B61-4811-9E17-B0116E72E92F}" destId="{C475EBC3-4A70-478D-A486-8B0B137857D4}" srcOrd="3" destOrd="0" parTransId="{A0C435E0-C4E4-424F-93DF-7A412FB5D580}" sibTransId="{058701E2-7440-48BF-AE42-095639BAE366}"/>
    <dgm:cxn modelId="{2BC2CDCD-2A0F-4345-9B8C-CB7644D1665E}" type="presOf" srcId="{7816B5E0-8621-4CDE-B6CB-A5D0BE8CADD3}" destId="{7FEC8CEC-BD64-4405-BF3E-2BBF13549A56}" srcOrd="0" destOrd="0" presId="urn:microsoft.com/office/officeart/2005/8/layout/vList4"/>
    <dgm:cxn modelId="{85D45918-FE6C-4B1E-896D-1A72CCB1A550}" srcId="{9409485A-955A-41C6-99E0-C0A66B9AC60F}" destId="{4ED81B48-5A97-49E5-9674-BD2CF4419FFA}" srcOrd="0" destOrd="0" parTransId="{556D1A31-25D8-4E4D-9307-6C1864959EED}" sibTransId="{898DEBE1-2997-448F-9487-0D9207DD7066}"/>
    <dgm:cxn modelId="{C825C908-4969-4801-ABD4-A1CF52BEF2B4}" type="presOf" srcId="{9409485A-955A-41C6-99E0-C0A66B9AC60F}" destId="{EA75AE36-835C-481F-B5B6-D9F75A58E799}" srcOrd="1" destOrd="0" presId="urn:microsoft.com/office/officeart/2005/8/layout/vList4"/>
    <dgm:cxn modelId="{BC354F83-DF4B-46F8-BBB0-F0F8B0A53F4C}" type="presOf" srcId="{FC276CA4-01A9-4271-AC42-BF1351C2EB8F}" destId="{EA75AE36-835C-481F-B5B6-D9F75A58E799}" srcOrd="1" destOrd="3" presId="urn:microsoft.com/office/officeart/2005/8/layout/vList4"/>
    <dgm:cxn modelId="{C537EE19-AB5E-4839-95F1-81AC3D08348A}" srcId="{9022A6C5-1DE9-4982-951D-07F6782045EE}" destId="{E9B6315B-3542-4039-97BB-D27FA535460F}" srcOrd="2" destOrd="0" parTransId="{BDF014E4-38B3-4D0D-A10F-7561463F0FE5}" sibTransId="{A6049F55-3D1F-4607-8155-FE2A4BAB45AE}"/>
    <dgm:cxn modelId="{CC6A3D1F-3EBC-4179-B56E-4086DAC9BACA}" srcId="{9022A6C5-1DE9-4982-951D-07F6782045EE}" destId="{766A51C8-353F-4E90-92A7-FD323A7432C0}" srcOrd="1" destOrd="0" parTransId="{A3C6CCB1-CDCC-45BD-B271-D654C3C575D4}" sibTransId="{1E872243-ED84-4B79-9C2C-5C2D61168B93}"/>
    <dgm:cxn modelId="{CD79E79B-D92C-4C8C-80F9-E766100882F1}" type="presOf" srcId="{E9B6315B-3542-4039-97BB-D27FA535460F}" destId="{A6194ED8-C493-44D1-85B3-E42888447FE4}" srcOrd="1" destOrd="3" presId="urn:microsoft.com/office/officeart/2005/8/layout/vList4"/>
    <dgm:cxn modelId="{BC395D90-76D2-4949-950C-957CEC9FC8BC}" type="presOf" srcId="{BC33769D-BFA6-4A4F-93A9-D27FF0E230BB}" destId="{E920F75D-63C9-4153-928E-71B5A99A853F}" srcOrd="0" destOrd="2" presId="urn:microsoft.com/office/officeart/2005/8/layout/vList4"/>
    <dgm:cxn modelId="{8E91C203-184F-4F35-A670-43D25C0F9F15}" type="presParOf" srcId="{3947EE5E-6894-47CB-88E4-295AE0E3F987}" destId="{7B8036CF-1589-483C-A99D-557546094068}" srcOrd="0" destOrd="0" presId="urn:microsoft.com/office/officeart/2005/8/layout/vList4"/>
    <dgm:cxn modelId="{1A12DE5E-79D6-470D-852F-792346918E48}" type="presParOf" srcId="{7B8036CF-1589-483C-A99D-557546094068}" destId="{06B9F679-D294-488D-9EB9-40E89258811A}" srcOrd="0" destOrd="0" presId="urn:microsoft.com/office/officeart/2005/8/layout/vList4"/>
    <dgm:cxn modelId="{D78D2F0C-9F16-4CBF-A4BC-C6D0E2B83DFD}" type="presParOf" srcId="{7B8036CF-1589-483C-A99D-557546094068}" destId="{60E9923F-1F62-4CB9-83B0-AD62B4126101}" srcOrd="1" destOrd="0" presId="urn:microsoft.com/office/officeart/2005/8/layout/vList4"/>
    <dgm:cxn modelId="{C74FBE2A-CD12-4538-B19F-1248707266E0}" type="presParOf" srcId="{7B8036CF-1589-483C-A99D-557546094068}" destId="{A6194ED8-C493-44D1-85B3-E42888447FE4}" srcOrd="2" destOrd="0" presId="urn:microsoft.com/office/officeart/2005/8/layout/vList4"/>
    <dgm:cxn modelId="{9011EC3C-A82E-40AE-B698-18465E5CD1D9}" type="presParOf" srcId="{3947EE5E-6894-47CB-88E4-295AE0E3F987}" destId="{4A4C2358-C0FD-4989-8369-3E58B435706C}" srcOrd="1" destOrd="0" presId="urn:microsoft.com/office/officeart/2005/8/layout/vList4"/>
    <dgm:cxn modelId="{376EB88D-1F5B-4187-9EB0-86C20C5F5A88}" type="presParOf" srcId="{3947EE5E-6894-47CB-88E4-295AE0E3F987}" destId="{64A591B7-8981-4E27-8B1D-4414DF56D42E}" srcOrd="2" destOrd="0" presId="urn:microsoft.com/office/officeart/2005/8/layout/vList4"/>
    <dgm:cxn modelId="{E100A7B7-6417-42FA-9063-ED0D437DFF5E}" type="presParOf" srcId="{64A591B7-8981-4E27-8B1D-4414DF56D42E}" destId="{E920F75D-63C9-4153-928E-71B5A99A853F}" srcOrd="0" destOrd="0" presId="urn:microsoft.com/office/officeart/2005/8/layout/vList4"/>
    <dgm:cxn modelId="{933B114B-5876-4691-9833-795BA1FA184E}" type="presParOf" srcId="{64A591B7-8981-4E27-8B1D-4414DF56D42E}" destId="{87BA5346-E99C-4184-AE5A-CDF288148AFB}" srcOrd="1" destOrd="0" presId="urn:microsoft.com/office/officeart/2005/8/layout/vList4"/>
    <dgm:cxn modelId="{5AE00814-4F5B-4AC2-BDEF-B5B7C691F97C}" type="presParOf" srcId="{64A591B7-8981-4E27-8B1D-4414DF56D42E}" destId="{EA75AE36-835C-481F-B5B6-D9F75A58E799}" srcOrd="2" destOrd="0" presId="urn:microsoft.com/office/officeart/2005/8/layout/vList4"/>
    <dgm:cxn modelId="{9C62FFD5-466C-4B3B-8333-2F8A39AE9E93}" type="presParOf" srcId="{3947EE5E-6894-47CB-88E4-295AE0E3F987}" destId="{7DE93695-E419-440F-A166-C596E9DD4974}" srcOrd="3" destOrd="0" presId="urn:microsoft.com/office/officeart/2005/8/layout/vList4"/>
    <dgm:cxn modelId="{07F5E81E-B6D8-4D34-A2DE-CC4BFCAA679F}" type="presParOf" srcId="{3947EE5E-6894-47CB-88E4-295AE0E3F987}" destId="{C3F829B9-6342-48EB-9D09-3850D95199B3}" srcOrd="4" destOrd="0" presId="urn:microsoft.com/office/officeart/2005/8/layout/vList4"/>
    <dgm:cxn modelId="{FC2DFDE3-F142-46AF-A099-E22E4D379E69}" type="presParOf" srcId="{C3F829B9-6342-48EB-9D09-3850D95199B3}" destId="{7FEC8CEC-BD64-4405-BF3E-2BBF13549A56}" srcOrd="0" destOrd="0" presId="urn:microsoft.com/office/officeart/2005/8/layout/vList4"/>
    <dgm:cxn modelId="{4A727775-30DF-4E7A-9198-E940B386810E}" type="presParOf" srcId="{C3F829B9-6342-48EB-9D09-3850D95199B3}" destId="{490B0D15-E4B1-4139-A909-2DC7488641B0}" srcOrd="1" destOrd="0" presId="urn:microsoft.com/office/officeart/2005/8/layout/vList4"/>
    <dgm:cxn modelId="{B6AFC2EE-0D80-47A4-8286-4C6BB182B0EE}" type="presParOf" srcId="{C3F829B9-6342-48EB-9D09-3850D95199B3}" destId="{DA3CDBFB-20D8-4E9C-9C15-F434331B3DD2}" srcOrd="2" destOrd="0" presId="urn:microsoft.com/office/officeart/2005/8/layout/vList4"/>
    <dgm:cxn modelId="{F3896121-3CFD-4845-960A-04DDA31E4396}" type="presParOf" srcId="{3947EE5E-6894-47CB-88E4-295AE0E3F987}" destId="{6A3FB7FA-4FF0-41B9-995A-B6DAEC0D5FB5}" srcOrd="5" destOrd="0" presId="urn:microsoft.com/office/officeart/2005/8/layout/vList4"/>
    <dgm:cxn modelId="{2FCDA8E3-AC14-47AD-97E0-5E377076FA7F}" type="presParOf" srcId="{3947EE5E-6894-47CB-88E4-295AE0E3F987}" destId="{EA1075DA-F743-4439-B8C8-885A0D9FD644}" srcOrd="6" destOrd="0" presId="urn:microsoft.com/office/officeart/2005/8/layout/vList4"/>
    <dgm:cxn modelId="{0F351CBE-EEE5-402B-9D57-047DDD215BC4}" type="presParOf" srcId="{EA1075DA-F743-4439-B8C8-885A0D9FD644}" destId="{E31A1C86-8365-4F06-B4F0-3299904DD990}" srcOrd="0" destOrd="0" presId="urn:microsoft.com/office/officeart/2005/8/layout/vList4"/>
    <dgm:cxn modelId="{CC50990B-93F9-479B-9051-FDBD6FC04C27}" type="presParOf" srcId="{EA1075DA-F743-4439-B8C8-885A0D9FD644}" destId="{2ED09DC1-B1F1-4253-8BAB-CD1982BC0877}" srcOrd="1" destOrd="0" presId="urn:microsoft.com/office/officeart/2005/8/layout/vList4"/>
    <dgm:cxn modelId="{E1987992-8533-4F86-B4FB-8993DD8D5C99}" type="presParOf" srcId="{EA1075DA-F743-4439-B8C8-885A0D9FD644}" destId="{22415FBC-6777-412B-AD92-CC6E45908F4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69BB0E-5665-4371-B3A8-C549037BCBF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3FAD4BE-3100-4B50-8489-00798760C2B6}">
      <dgm:prSet phldrT="[Texto]"/>
      <dgm:spPr/>
      <dgm:t>
        <a:bodyPr/>
        <a:lstStyle/>
        <a:p>
          <a:endParaRPr lang="es-MX" dirty="0"/>
        </a:p>
      </dgm:t>
    </dgm:pt>
    <dgm:pt modelId="{91A964B1-C312-42F2-80A0-1DA4C77473E2}" type="parTrans" cxnId="{BEC6BB24-24C3-476C-B418-4BB1B21BF528}">
      <dgm:prSet/>
      <dgm:spPr/>
      <dgm:t>
        <a:bodyPr/>
        <a:lstStyle/>
        <a:p>
          <a:endParaRPr lang="es-MX"/>
        </a:p>
      </dgm:t>
    </dgm:pt>
    <dgm:pt modelId="{2BE10FAA-62A3-4DAA-AF17-821AFA95E3B3}" type="sibTrans" cxnId="{BEC6BB24-24C3-476C-B418-4BB1B21BF528}">
      <dgm:prSet/>
      <dgm:spPr/>
      <dgm:t>
        <a:bodyPr/>
        <a:lstStyle/>
        <a:p>
          <a:endParaRPr lang="es-MX"/>
        </a:p>
      </dgm:t>
    </dgm:pt>
    <dgm:pt modelId="{D9AFBDC5-EFD3-4684-8F46-64065F163F4C}">
      <dgm:prSet phldrT="[Texto]" custT="1"/>
      <dgm:spPr/>
      <dgm:t>
        <a:bodyPr/>
        <a:lstStyle/>
        <a:p>
          <a:r>
            <a:rPr lang="es-MX" sz="2400" dirty="0" smtClean="0"/>
            <a:t>Avance Físico</a:t>
          </a:r>
          <a:endParaRPr lang="es-MX" sz="2400" dirty="0"/>
        </a:p>
      </dgm:t>
    </dgm:pt>
    <dgm:pt modelId="{74FDAADD-09E4-4EA9-8AC0-BDC5DAF5FECB}" type="parTrans" cxnId="{A228DAFC-E69C-4418-B5C7-724795CAE643}">
      <dgm:prSet/>
      <dgm:spPr/>
      <dgm:t>
        <a:bodyPr/>
        <a:lstStyle/>
        <a:p>
          <a:endParaRPr lang="es-MX"/>
        </a:p>
      </dgm:t>
    </dgm:pt>
    <dgm:pt modelId="{6B9657AF-48DF-42D9-B468-9FDCFED71BE1}" type="sibTrans" cxnId="{A228DAFC-E69C-4418-B5C7-724795CAE643}">
      <dgm:prSet/>
      <dgm:spPr/>
      <dgm:t>
        <a:bodyPr/>
        <a:lstStyle/>
        <a:p>
          <a:endParaRPr lang="es-MX"/>
        </a:p>
      </dgm:t>
    </dgm:pt>
    <dgm:pt modelId="{04E4324F-8C8F-4160-B2D2-6E405D53FD89}">
      <dgm:prSet phldrT="[Texto]"/>
      <dgm:spPr/>
      <dgm:t>
        <a:bodyPr/>
        <a:lstStyle/>
        <a:p>
          <a:r>
            <a:rPr lang="es-MX" dirty="0" smtClean="0"/>
            <a:t>Validación de Expediente Técnico, visitas de supervisión, reportes,  asesoría técnica y normativa, programación de adquisición de equipamiento, verificación de avance de obras de urbanización, participación en entrega de obra y puesta en operación. Control y resguardo del Expediente de obra</a:t>
          </a:r>
          <a:endParaRPr lang="es-MX" dirty="0"/>
        </a:p>
      </dgm:t>
    </dgm:pt>
    <dgm:pt modelId="{3AD61EF1-4BBB-4ED9-B986-2EAD587B3E7F}" type="parTrans" cxnId="{4946C2F3-FCBE-4DEE-B0CF-156A4699283E}">
      <dgm:prSet/>
      <dgm:spPr/>
      <dgm:t>
        <a:bodyPr/>
        <a:lstStyle/>
        <a:p>
          <a:endParaRPr lang="es-MX"/>
        </a:p>
      </dgm:t>
    </dgm:pt>
    <dgm:pt modelId="{6EF44F75-E7F6-4D41-93B6-A4146BB8017E}" type="sibTrans" cxnId="{4946C2F3-FCBE-4DEE-B0CF-156A4699283E}">
      <dgm:prSet/>
      <dgm:spPr/>
      <dgm:t>
        <a:bodyPr/>
        <a:lstStyle/>
        <a:p>
          <a:endParaRPr lang="es-MX"/>
        </a:p>
      </dgm:t>
    </dgm:pt>
    <dgm:pt modelId="{B3AFA0BE-6ABC-4CEF-8FC0-58D7486F5517}">
      <dgm:prSet phldrT="[Texto]"/>
      <dgm:spPr/>
      <dgm:t>
        <a:bodyPr/>
        <a:lstStyle/>
        <a:p>
          <a:endParaRPr lang="es-MX" dirty="0"/>
        </a:p>
      </dgm:t>
    </dgm:pt>
    <dgm:pt modelId="{1914DFA0-4C48-4EB4-B4F9-78ECACF121C9}" type="parTrans" cxnId="{E3DFE028-1A91-48D9-BE4D-21D5F788A72C}">
      <dgm:prSet/>
      <dgm:spPr/>
      <dgm:t>
        <a:bodyPr/>
        <a:lstStyle/>
        <a:p>
          <a:endParaRPr lang="es-MX"/>
        </a:p>
      </dgm:t>
    </dgm:pt>
    <dgm:pt modelId="{87FF658E-11C7-4781-B721-F2ACF4723AE0}" type="sibTrans" cxnId="{E3DFE028-1A91-48D9-BE4D-21D5F788A72C}">
      <dgm:prSet/>
      <dgm:spPr/>
      <dgm:t>
        <a:bodyPr/>
        <a:lstStyle/>
        <a:p>
          <a:endParaRPr lang="es-MX"/>
        </a:p>
      </dgm:t>
    </dgm:pt>
    <dgm:pt modelId="{3C76BD93-A02F-4C7F-BDC0-FCE6D533961D}">
      <dgm:prSet phldrT="[Texto]" phldr="1"/>
      <dgm:spPr/>
      <dgm:t>
        <a:bodyPr/>
        <a:lstStyle/>
        <a:p>
          <a:endParaRPr lang="es-MX" dirty="0"/>
        </a:p>
      </dgm:t>
    </dgm:pt>
    <dgm:pt modelId="{CEF6F9FB-ABE6-4EA8-A9F1-0815541B14FD}" type="parTrans" cxnId="{7C0E2B7D-C282-4053-99C2-29531BD63002}">
      <dgm:prSet/>
      <dgm:spPr/>
      <dgm:t>
        <a:bodyPr/>
        <a:lstStyle/>
        <a:p>
          <a:endParaRPr lang="es-MX"/>
        </a:p>
      </dgm:t>
    </dgm:pt>
    <dgm:pt modelId="{A5C4CF0E-84F9-4456-828E-BFABE3B2A008}" type="sibTrans" cxnId="{7C0E2B7D-C282-4053-99C2-29531BD63002}">
      <dgm:prSet/>
      <dgm:spPr/>
      <dgm:t>
        <a:bodyPr/>
        <a:lstStyle/>
        <a:p>
          <a:endParaRPr lang="es-MX"/>
        </a:p>
      </dgm:t>
    </dgm:pt>
    <dgm:pt modelId="{74876F66-53F1-4E1E-A071-1EF3BA8A4480}">
      <dgm:prSet phldrT="[Texto]"/>
      <dgm:spPr/>
      <dgm:t>
        <a:bodyPr/>
        <a:lstStyle/>
        <a:p>
          <a:endParaRPr lang="es-MX" dirty="0"/>
        </a:p>
      </dgm:t>
    </dgm:pt>
    <dgm:pt modelId="{60BBE600-3BBB-463D-BE23-DA02CB61CE74}" type="parTrans" cxnId="{5822C170-B869-47FF-B694-D34F4D93ED42}">
      <dgm:prSet/>
      <dgm:spPr/>
      <dgm:t>
        <a:bodyPr/>
        <a:lstStyle/>
        <a:p>
          <a:endParaRPr lang="es-MX"/>
        </a:p>
      </dgm:t>
    </dgm:pt>
    <dgm:pt modelId="{11EAACD6-29FB-4532-AB56-2F512874BBF1}" type="sibTrans" cxnId="{5822C170-B869-47FF-B694-D34F4D93ED42}">
      <dgm:prSet/>
      <dgm:spPr/>
      <dgm:t>
        <a:bodyPr/>
        <a:lstStyle/>
        <a:p>
          <a:endParaRPr lang="es-MX"/>
        </a:p>
      </dgm:t>
    </dgm:pt>
    <dgm:pt modelId="{F48A83BD-AAC1-4942-90A6-5EAB8051F1AF}">
      <dgm:prSet phldrT="[Texto]" custT="1"/>
      <dgm:spPr/>
      <dgm:t>
        <a:bodyPr/>
        <a:lstStyle/>
        <a:p>
          <a:r>
            <a:rPr lang="es-MX" sz="2800" dirty="0" smtClean="0"/>
            <a:t>Avance Financiero</a:t>
          </a:r>
          <a:endParaRPr lang="es-MX" sz="2800" dirty="0"/>
        </a:p>
      </dgm:t>
    </dgm:pt>
    <dgm:pt modelId="{6EE8BC04-08C0-4614-925A-14601C416027}" type="parTrans" cxnId="{C68141FD-A333-456E-BFB0-042D0E29D5BE}">
      <dgm:prSet/>
      <dgm:spPr/>
      <dgm:t>
        <a:bodyPr/>
        <a:lstStyle/>
        <a:p>
          <a:endParaRPr lang="es-MX"/>
        </a:p>
      </dgm:t>
    </dgm:pt>
    <dgm:pt modelId="{20C62BE8-2F23-48A3-92F1-173B5CE1D177}" type="sibTrans" cxnId="{C68141FD-A333-456E-BFB0-042D0E29D5BE}">
      <dgm:prSet/>
      <dgm:spPr/>
      <dgm:t>
        <a:bodyPr/>
        <a:lstStyle/>
        <a:p>
          <a:endParaRPr lang="es-MX"/>
        </a:p>
      </dgm:t>
    </dgm:pt>
    <dgm:pt modelId="{B3602F3B-7FAD-4347-9DBD-0555DE736ADD}">
      <dgm:prSet phldrT="[Texto]"/>
      <dgm:spPr/>
      <dgm:t>
        <a:bodyPr/>
        <a:lstStyle/>
        <a:p>
          <a:r>
            <a:rPr lang="es-MX" dirty="0" smtClean="0"/>
            <a:t>Registro de la información financiera. Seguimiento de  la inversión mediante documentación enviada por la ejecutora . Elaboración y entrega de reportes a las entidades correspondientes.</a:t>
          </a:r>
          <a:endParaRPr lang="es-MX" dirty="0"/>
        </a:p>
      </dgm:t>
    </dgm:pt>
    <dgm:pt modelId="{35D04E74-278E-42AE-900A-7E2834DA49C8}" type="parTrans" cxnId="{0C7F91EB-2FC4-4547-8DD6-E246BB9B9D30}">
      <dgm:prSet/>
      <dgm:spPr/>
      <dgm:t>
        <a:bodyPr/>
        <a:lstStyle/>
        <a:p>
          <a:endParaRPr lang="es-MX"/>
        </a:p>
      </dgm:t>
    </dgm:pt>
    <dgm:pt modelId="{E3360BC4-1BA5-4FC7-A05E-FFFC2D3E633E}" type="sibTrans" cxnId="{0C7F91EB-2FC4-4547-8DD6-E246BB9B9D30}">
      <dgm:prSet/>
      <dgm:spPr/>
      <dgm:t>
        <a:bodyPr/>
        <a:lstStyle/>
        <a:p>
          <a:endParaRPr lang="es-MX"/>
        </a:p>
      </dgm:t>
    </dgm:pt>
    <dgm:pt modelId="{68A3CBC5-E266-4B92-9D3E-192EBDC3CEA7}" type="pres">
      <dgm:prSet presAssocID="{4469BB0E-5665-4371-B3A8-C549037BCBF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ABC9709-DD29-48D2-BE13-D1354C501A65}" type="pres">
      <dgm:prSet presAssocID="{4469BB0E-5665-4371-B3A8-C549037BCBF9}" presName="matrix" presStyleCnt="0"/>
      <dgm:spPr/>
    </dgm:pt>
    <dgm:pt modelId="{C0AB2168-8FCA-4EAC-9877-1BBF12F49A20}" type="pres">
      <dgm:prSet presAssocID="{4469BB0E-5665-4371-B3A8-C549037BCBF9}" presName="tile1" presStyleLbl="node1" presStyleIdx="0" presStyleCnt="4" custLinFactNeighborX="776" custLinFactNeighborY="-2767"/>
      <dgm:spPr/>
      <dgm:t>
        <a:bodyPr/>
        <a:lstStyle/>
        <a:p>
          <a:endParaRPr lang="es-MX"/>
        </a:p>
      </dgm:t>
    </dgm:pt>
    <dgm:pt modelId="{F504EF7B-C584-418C-AE8F-B9700F4AEBE8}" type="pres">
      <dgm:prSet presAssocID="{4469BB0E-5665-4371-B3A8-C549037BCBF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5285A64-348F-4A33-BC71-819FE5C94ED5}" type="pres">
      <dgm:prSet presAssocID="{4469BB0E-5665-4371-B3A8-C549037BCBF9}" presName="tile2" presStyleLbl="node1" presStyleIdx="1" presStyleCnt="4"/>
      <dgm:spPr/>
      <dgm:t>
        <a:bodyPr/>
        <a:lstStyle/>
        <a:p>
          <a:endParaRPr lang="es-MX"/>
        </a:p>
      </dgm:t>
    </dgm:pt>
    <dgm:pt modelId="{01F4AA83-819E-4D61-8D66-635CBB38A72C}" type="pres">
      <dgm:prSet presAssocID="{4469BB0E-5665-4371-B3A8-C549037BCBF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8FBAE8A-1776-4531-A09C-EB979238274B}" type="pres">
      <dgm:prSet presAssocID="{4469BB0E-5665-4371-B3A8-C549037BCBF9}" presName="tile3" presStyleLbl="node1" presStyleIdx="2" presStyleCnt="4" custLinFactNeighborX="776" custLinFactNeighborY="-2767"/>
      <dgm:spPr/>
      <dgm:t>
        <a:bodyPr/>
        <a:lstStyle/>
        <a:p>
          <a:endParaRPr lang="es-MX"/>
        </a:p>
      </dgm:t>
    </dgm:pt>
    <dgm:pt modelId="{38D04B13-8A1F-4FC5-A1C7-52E3CEBBA264}" type="pres">
      <dgm:prSet presAssocID="{4469BB0E-5665-4371-B3A8-C549037BCBF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764592-143A-458F-ACA0-730C831D23A4}" type="pres">
      <dgm:prSet presAssocID="{4469BB0E-5665-4371-B3A8-C549037BCBF9}" presName="tile4" presStyleLbl="node1" presStyleIdx="3" presStyleCnt="4" custLinFactNeighborX="776" custLinFactNeighborY="-2767"/>
      <dgm:spPr/>
      <dgm:t>
        <a:bodyPr/>
        <a:lstStyle/>
        <a:p>
          <a:endParaRPr lang="es-MX"/>
        </a:p>
      </dgm:t>
    </dgm:pt>
    <dgm:pt modelId="{42993CAB-3856-44F8-9AEE-8B06D7FF8EB9}" type="pres">
      <dgm:prSet presAssocID="{4469BB0E-5665-4371-B3A8-C549037BCBF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42D40A4-B497-4F1D-A2C2-AD1B34B0A3F5}" type="pres">
      <dgm:prSet presAssocID="{4469BB0E-5665-4371-B3A8-C549037BCBF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</dgm:ptLst>
  <dgm:cxnLst>
    <dgm:cxn modelId="{CC9D563E-F1F2-4CBA-9F37-1445FCA0A2FE}" type="presOf" srcId="{B3602F3B-7FAD-4347-9DBD-0555DE736ADD}" destId="{42993CAB-3856-44F8-9AEE-8B06D7FF8EB9}" srcOrd="1" destOrd="0" presId="urn:microsoft.com/office/officeart/2005/8/layout/matrix1"/>
    <dgm:cxn modelId="{F7920136-7ACC-4B78-8F6E-8A4D99261107}" type="presOf" srcId="{43FAD4BE-3100-4B50-8489-00798760C2B6}" destId="{A42D40A4-B497-4F1D-A2C2-AD1B34B0A3F5}" srcOrd="0" destOrd="0" presId="urn:microsoft.com/office/officeart/2005/8/layout/matrix1"/>
    <dgm:cxn modelId="{7C0E2B7D-C282-4053-99C2-29531BD63002}" srcId="{74876F66-53F1-4E1E-A071-1EF3BA8A4480}" destId="{3C76BD93-A02F-4C7F-BDC0-FCE6D533961D}" srcOrd="1" destOrd="0" parTransId="{CEF6F9FB-ABE6-4EA8-A9F1-0815541B14FD}" sibTransId="{A5C4CF0E-84F9-4456-828E-BFABE3B2A008}"/>
    <dgm:cxn modelId="{5822C170-B869-47FF-B694-D34F4D93ED42}" srcId="{4469BB0E-5665-4371-B3A8-C549037BCBF9}" destId="{74876F66-53F1-4E1E-A071-1EF3BA8A4480}" srcOrd="1" destOrd="0" parTransId="{60BBE600-3BBB-463D-BE23-DA02CB61CE74}" sibTransId="{11EAACD6-29FB-4532-AB56-2F512874BBF1}"/>
    <dgm:cxn modelId="{A228DAFC-E69C-4418-B5C7-724795CAE643}" srcId="{43FAD4BE-3100-4B50-8489-00798760C2B6}" destId="{D9AFBDC5-EFD3-4684-8F46-64065F163F4C}" srcOrd="0" destOrd="0" parTransId="{74FDAADD-09E4-4EA9-8AC0-BDC5DAF5FECB}" sibTransId="{6B9657AF-48DF-42D9-B468-9FDCFED71BE1}"/>
    <dgm:cxn modelId="{E3DFE028-1A91-48D9-BE4D-21D5F788A72C}" srcId="{74876F66-53F1-4E1E-A071-1EF3BA8A4480}" destId="{B3AFA0BE-6ABC-4CEF-8FC0-58D7486F5517}" srcOrd="0" destOrd="0" parTransId="{1914DFA0-4C48-4EB4-B4F9-78ECACF121C9}" sibTransId="{87FF658E-11C7-4781-B721-F2ACF4723AE0}"/>
    <dgm:cxn modelId="{A2334788-79DD-43BD-830E-301139520271}" type="presOf" srcId="{F48A83BD-AAC1-4942-90A6-5EAB8051F1AF}" destId="{58FBAE8A-1776-4531-A09C-EB979238274B}" srcOrd="0" destOrd="0" presId="urn:microsoft.com/office/officeart/2005/8/layout/matrix1"/>
    <dgm:cxn modelId="{EA769D22-B41E-4AF7-9C87-2930E069DBA6}" type="presOf" srcId="{D9AFBDC5-EFD3-4684-8F46-64065F163F4C}" destId="{C0AB2168-8FCA-4EAC-9877-1BBF12F49A20}" srcOrd="0" destOrd="0" presId="urn:microsoft.com/office/officeart/2005/8/layout/matrix1"/>
    <dgm:cxn modelId="{E976D613-DF4F-4253-985B-800591A34933}" type="presOf" srcId="{04E4324F-8C8F-4160-B2D2-6E405D53FD89}" destId="{01F4AA83-819E-4D61-8D66-635CBB38A72C}" srcOrd="1" destOrd="0" presId="urn:microsoft.com/office/officeart/2005/8/layout/matrix1"/>
    <dgm:cxn modelId="{4946C2F3-FCBE-4DEE-B0CF-156A4699283E}" srcId="{43FAD4BE-3100-4B50-8489-00798760C2B6}" destId="{04E4324F-8C8F-4160-B2D2-6E405D53FD89}" srcOrd="1" destOrd="0" parTransId="{3AD61EF1-4BBB-4ED9-B986-2EAD587B3E7F}" sibTransId="{6EF44F75-E7F6-4D41-93B6-A4146BB8017E}"/>
    <dgm:cxn modelId="{779521E7-E589-4D9A-B275-8D20FAB6D926}" type="presOf" srcId="{D9AFBDC5-EFD3-4684-8F46-64065F163F4C}" destId="{F504EF7B-C584-418C-AE8F-B9700F4AEBE8}" srcOrd="1" destOrd="0" presId="urn:microsoft.com/office/officeart/2005/8/layout/matrix1"/>
    <dgm:cxn modelId="{0C7F91EB-2FC4-4547-8DD6-E246BB9B9D30}" srcId="{43FAD4BE-3100-4B50-8489-00798760C2B6}" destId="{B3602F3B-7FAD-4347-9DBD-0555DE736ADD}" srcOrd="3" destOrd="0" parTransId="{35D04E74-278E-42AE-900A-7E2834DA49C8}" sibTransId="{E3360BC4-1BA5-4FC7-A05E-FFFC2D3E633E}"/>
    <dgm:cxn modelId="{C26030CC-6A5C-49D3-9AA9-33526F6EE8F9}" type="presOf" srcId="{4469BB0E-5665-4371-B3A8-C549037BCBF9}" destId="{68A3CBC5-E266-4B92-9D3E-192EBDC3CEA7}" srcOrd="0" destOrd="0" presId="urn:microsoft.com/office/officeart/2005/8/layout/matrix1"/>
    <dgm:cxn modelId="{BEC6BB24-24C3-476C-B418-4BB1B21BF528}" srcId="{4469BB0E-5665-4371-B3A8-C549037BCBF9}" destId="{43FAD4BE-3100-4B50-8489-00798760C2B6}" srcOrd="0" destOrd="0" parTransId="{91A964B1-C312-42F2-80A0-1DA4C77473E2}" sibTransId="{2BE10FAA-62A3-4DAA-AF17-821AFA95E3B3}"/>
    <dgm:cxn modelId="{64A48749-BF34-45CA-A92F-2D4DCAC7DE13}" type="presOf" srcId="{04E4324F-8C8F-4160-B2D2-6E405D53FD89}" destId="{45285A64-348F-4A33-BC71-819FE5C94ED5}" srcOrd="0" destOrd="0" presId="urn:microsoft.com/office/officeart/2005/8/layout/matrix1"/>
    <dgm:cxn modelId="{101A9575-4657-4FF5-BFBE-C3A2DF17D731}" type="presOf" srcId="{F48A83BD-AAC1-4942-90A6-5EAB8051F1AF}" destId="{38D04B13-8A1F-4FC5-A1C7-52E3CEBBA264}" srcOrd="1" destOrd="0" presId="urn:microsoft.com/office/officeart/2005/8/layout/matrix1"/>
    <dgm:cxn modelId="{2104A5F7-E2D6-4E9C-819E-2600B6C61A71}" type="presOf" srcId="{B3602F3B-7FAD-4347-9DBD-0555DE736ADD}" destId="{F5764592-143A-458F-ACA0-730C831D23A4}" srcOrd="0" destOrd="0" presId="urn:microsoft.com/office/officeart/2005/8/layout/matrix1"/>
    <dgm:cxn modelId="{C68141FD-A333-456E-BFB0-042D0E29D5BE}" srcId="{43FAD4BE-3100-4B50-8489-00798760C2B6}" destId="{F48A83BD-AAC1-4942-90A6-5EAB8051F1AF}" srcOrd="2" destOrd="0" parTransId="{6EE8BC04-08C0-4614-925A-14601C416027}" sibTransId="{20C62BE8-2F23-48A3-92F1-173B5CE1D177}"/>
    <dgm:cxn modelId="{8926F92F-60D6-4577-85B9-B707481F8100}" type="presParOf" srcId="{68A3CBC5-E266-4B92-9D3E-192EBDC3CEA7}" destId="{EABC9709-DD29-48D2-BE13-D1354C501A65}" srcOrd="0" destOrd="0" presId="urn:microsoft.com/office/officeart/2005/8/layout/matrix1"/>
    <dgm:cxn modelId="{17007488-F024-47E9-BC92-BCB10A4DA401}" type="presParOf" srcId="{EABC9709-DD29-48D2-BE13-D1354C501A65}" destId="{C0AB2168-8FCA-4EAC-9877-1BBF12F49A20}" srcOrd="0" destOrd="0" presId="urn:microsoft.com/office/officeart/2005/8/layout/matrix1"/>
    <dgm:cxn modelId="{335906F4-4933-4994-8FD6-BE2D78220DA6}" type="presParOf" srcId="{EABC9709-DD29-48D2-BE13-D1354C501A65}" destId="{F504EF7B-C584-418C-AE8F-B9700F4AEBE8}" srcOrd="1" destOrd="0" presId="urn:microsoft.com/office/officeart/2005/8/layout/matrix1"/>
    <dgm:cxn modelId="{A8B2CDA2-7E8E-4A9C-BF9D-D3FC51EED320}" type="presParOf" srcId="{EABC9709-DD29-48D2-BE13-D1354C501A65}" destId="{45285A64-348F-4A33-BC71-819FE5C94ED5}" srcOrd="2" destOrd="0" presId="urn:microsoft.com/office/officeart/2005/8/layout/matrix1"/>
    <dgm:cxn modelId="{15A81191-2B44-4882-B2F3-8AA4F51FF480}" type="presParOf" srcId="{EABC9709-DD29-48D2-BE13-D1354C501A65}" destId="{01F4AA83-819E-4D61-8D66-635CBB38A72C}" srcOrd="3" destOrd="0" presId="urn:microsoft.com/office/officeart/2005/8/layout/matrix1"/>
    <dgm:cxn modelId="{207C6A70-A5B0-41BF-8339-1834F1053354}" type="presParOf" srcId="{EABC9709-DD29-48D2-BE13-D1354C501A65}" destId="{58FBAE8A-1776-4531-A09C-EB979238274B}" srcOrd="4" destOrd="0" presId="urn:microsoft.com/office/officeart/2005/8/layout/matrix1"/>
    <dgm:cxn modelId="{158DDDCB-038D-4134-A388-5DAAAD0AB130}" type="presParOf" srcId="{EABC9709-DD29-48D2-BE13-D1354C501A65}" destId="{38D04B13-8A1F-4FC5-A1C7-52E3CEBBA264}" srcOrd="5" destOrd="0" presId="urn:microsoft.com/office/officeart/2005/8/layout/matrix1"/>
    <dgm:cxn modelId="{ABA19D35-D524-4260-B1C2-7E310C5820F4}" type="presParOf" srcId="{EABC9709-DD29-48D2-BE13-D1354C501A65}" destId="{F5764592-143A-458F-ACA0-730C831D23A4}" srcOrd="6" destOrd="0" presId="urn:microsoft.com/office/officeart/2005/8/layout/matrix1"/>
    <dgm:cxn modelId="{D44CF20F-A6EE-4F13-B517-1A766C86CF94}" type="presParOf" srcId="{EABC9709-DD29-48D2-BE13-D1354C501A65}" destId="{42993CAB-3856-44F8-9AEE-8B06D7FF8EB9}" srcOrd="7" destOrd="0" presId="urn:microsoft.com/office/officeart/2005/8/layout/matrix1"/>
    <dgm:cxn modelId="{BDA12568-8ECB-4CB5-8B2F-C2AEB52B2254}" type="presParOf" srcId="{68A3CBC5-E266-4B92-9D3E-192EBDC3CEA7}" destId="{A42D40A4-B497-4F1D-A2C2-AD1B34B0A3F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43C8DFF-8974-422A-9A48-15298D1FC6D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26235C7-1124-4B85-BE2C-2040F2192135}">
      <dgm:prSet phldrT="[Texto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s-MX" dirty="0" smtClean="0"/>
            <a:t>1</a:t>
          </a:r>
          <a:endParaRPr lang="es-MX" dirty="0"/>
        </a:p>
      </dgm:t>
    </dgm:pt>
    <dgm:pt modelId="{C03E05E0-8FC8-4379-BA35-721D11A3C576}" type="parTrans" cxnId="{6B6D274C-0F4D-46E3-85FF-85AD79729684}">
      <dgm:prSet/>
      <dgm:spPr/>
      <dgm:t>
        <a:bodyPr/>
        <a:lstStyle/>
        <a:p>
          <a:endParaRPr lang="es-MX"/>
        </a:p>
      </dgm:t>
    </dgm:pt>
    <dgm:pt modelId="{DE10CBE5-6DD4-497D-8CB6-3A6D99EF1A10}" type="sibTrans" cxnId="{6B6D274C-0F4D-46E3-85FF-85AD79729684}">
      <dgm:prSet/>
      <dgm:spPr/>
      <dgm:t>
        <a:bodyPr/>
        <a:lstStyle/>
        <a:p>
          <a:endParaRPr lang="es-MX"/>
        </a:p>
      </dgm:t>
    </dgm:pt>
    <dgm:pt modelId="{3A97E058-5091-438B-8D02-C3A48238E669}">
      <dgm:prSet phldrT="[Texto]"/>
      <dgm:spPr/>
      <dgm:t>
        <a:bodyPr/>
        <a:lstStyle/>
        <a:p>
          <a:r>
            <a:rPr lang="es-MX" dirty="0" smtClean="0"/>
            <a:t>Certificado de Necesidad que emite la DGPLADES</a:t>
          </a:r>
          <a:endParaRPr lang="es-MX" dirty="0"/>
        </a:p>
      </dgm:t>
    </dgm:pt>
    <dgm:pt modelId="{575969A4-56E0-4C05-B90F-F42E13D9BB1F}" type="parTrans" cxnId="{A55FCB0A-EFA7-471E-B692-B3E28D1229EA}">
      <dgm:prSet/>
      <dgm:spPr/>
      <dgm:t>
        <a:bodyPr/>
        <a:lstStyle/>
        <a:p>
          <a:endParaRPr lang="es-MX"/>
        </a:p>
      </dgm:t>
    </dgm:pt>
    <dgm:pt modelId="{D13E0CE8-C813-4BAA-BBA9-172C803B50F7}" type="sibTrans" cxnId="{A55FCB0A-EFA7-471E-B692-B3E28D1229EA}">
      <dgm:prSet/>
      <dgm:spPr/>
      <dgm:t>
        <a:bodyPr/>
        <a:lstStyle/>
        <a:p>
          <a:endParaRPr lang="es-MX"/>
        </a:p>
      </dgm:t>
    </dgm:pt>
    <dgm:pt modelId="{F618A2F7-F41D-4395-9FD5-26063B065A5C}">
      <dgm:prSet phldrT="[Texto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s-MX" dirty="0" smtClean="0"/>
            <a:t>2</a:t>
          </a:r>
          <a:endParaRPr lang="es-MX" dirty="0"/>
        </a:p>
      </dgm:t>
    </dgm:pt>
    <dgm:pt modelId="{9342E593-BB59-42EA-A529-58D655370A01}" type="parTrans" cxnId="{9D6FC502-FE94-44E9-AFC2-5D1FDEB67416}">
      <dgm:prSet/>
      <dgm:spPr/>
      <dgm:t>
        <a:bodyPr/>
        <a:lstStyle/>
        <a:p>
          <a:endParaRPr lang="es-MX"/>
        </a:p>
      </dgm:t>
    </dgm:pt>
    <dgm:pt modelId="{7CD76F07-48F1-4735-81B3-F376D02F3F64}" type="sibTrans" cxnId="{9D6FC502-FE94-44E9-AFC2-5D1FDEB67416}">
      <dgm:prSet/>
      <dgm:spPr/>
      <dgm:t>
        <a:bodyPr/>
        <a:lstStyle/>
        <a:p>
          <a:endParaRPr lang="es-MX"/>
        </a:p>
      </dgm:t>
    </dgm:pt>
    <dgm:pt modelId="{8402FB95-EBDB-4A5E-90E0-2017836A0BDA}">
      <dgm:prSet phldrT="[Texto]"/>
      <dgm:spPr/>
      <dgm:t>
        <a:bodyPr/>
        <a:lstStyle/>
        <a:p>
          <a:r>
            <a:rPr lang="es-MX" dirty="0" smtClean="0"/>
            <a:t>Validación del proyecto arquitectónico y del catálogo de conceptos</a:t>
          </a:r>
          <a:endParaRPr lang="es-MX" dirty="0"/>
        </a:p>
      </dgm:t>
    </dgm:pt>
    <dgm:pt modelId="{E57CA670-AC09-4897-AB9C-55D8288161BC}" type="parTrans" cxnId="{61167340-B6ED-4D31-9F46-A40F9375665B}">
      <dgm:prSet/>
      <dgm:spPr/>
      <dgm:t>
        <a:bodyPr/>
        <a:lstStyle/>
        <a:p>
          <a:endParaRPr lang="es-MX"/>
        </a:p>
      </dgm:t>
    </dgm:pt>
    <dgm:pt modelId="{5A8A4041-4A7C-41F9-81BA-D760C3B8334A}" type="sibTrans" cxnId="{61167340-B6ED-4D31-9F46-A40F9375665B}">
      <dgm:prSet/>
      <dgm:spPr/>
      <dgm:t>
        <a:bodyPr/>
        <a:lstStyle/>
        <a:p>
          <a:endParaRPr lang="es-MX"/>
        </a:p>
      </dgm:t>
    </dgm:pt>
    <dgm:pt modelId="{C00AC34F-DE1D-43DE-ABF7-A319BFF4DB90}">
      <dgm:prSet phldrT="[Texto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s-MX" dirty="0" smtClean="0"/>
            <a:t>3</a:t>
          </a:r>
          <a:endParaRPr lang="es-MX" dirty="0"/>
        </a:p>
      </dgm:t>
    </dgm:pt>
    <dgm:pt modelId="{296B9DF7-1DFE-4A53-BF7B-73A41D9A0354}" type="parTrans" cxnId="{C76AA7A7-6672-4E34-8B29-EFED8567FC73}">
      <dgm:prSet/>
      <dgm:spPr/>
      <dgm:t>
        <a:bodyPr/>
        <a:lstStyle/>
        <a:p>
          <a:endParaRPr lang="es-MX"/>
        </a:p>
      </dgm:t>
    </dgm:pt>
    <dgm:pt modelId="{860FFEF0-E781-4B06-9482-466A0D13E99A}" type="sibTrans" cxnId="{C76AA7A7-6672-4E34-8B29-EFED8567FC73}">
      <dgm:prSet/>
      <dgm:spPr/>
      <dgm:t>
        <a:bodyPr/>
        <a:lstStyle/>
        <a:p>
          <a:endParaRPr lang="es-MX"/>
        </a:p>
      </dgm:t>
    </dgm:pt>
    <dgm:pt modelId="{885B0B6F-5F11-4263-AAA1-65B956A8F46E}">
      <dgm:prSet phldrT="[Texto]"/>
      <dgm:spPr/>
      <dgm:t>
        <a:bodyPr/>
        <a:lstStyle/>
        <a:p>
          <a:r>
            <a:rPr lang="es-MX" dirty="0" smtClean="0"/>
            <a:t>Validación del Expediente Técnico</a:t>
          </a:r>
          <a:endParaRPr lang="es-MX" dirty="0"/>
        </a:p>
      </dgm:t>
    </dgm:pt>
    <dgm:pt modelId="{5A96A272-14CC-4DFA-A708-54299A2455B5}" type="parTrans" cxnId="{5B6578DD-154B-40D6-A805-82F2542C79BF}">
      <dgm:prSet/>
      <dgm:spPr/>
      <dgm:t>
        <a:bodyPr/>
        <a:lstStyle/>
        <a:p>
          <a:endParaRPr lang="es-MX"/>
        </a:p>
      </dgm:t>
    </dgm:pt>
    <dgm:pt modelId="{AB44053E-9BAE-4422-89B9-49D539F7027E}" type="sibTrans" cxnId="{5B6578DD-154B-40D6-A805-82F2542C79BF}">
      <dgm:prSet/>
      <dgm:spPr/>
      <dgm:t>
        <a:bodyPr/>
        <a:lstStyle/>
        <a:p>
          <a:endParaRPr lang="es-MX"/>
        </a:p>
      </dgm:t>
    </dgm:pt>
    <dgm:pt modelId="{1FD820C0-5E79-43B4-89F6-EB222C6F08F4}" type="pres">
      <dgm:prSet presAssocID="{243C8DFF-8974-422A-9A48-15298D1FC6D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8615FED-627B-4801-A0D9-BF0B20F7D982}" type="pres">
      <dgm:prSet presAssocID="{F26235C7-1124-4B85-BE2C-2040F2192135}" presName="composite" presStyleCnt="0"/>
      <dgm:spPr/>
    </dgm:pt>
    <dgm:pt modelId="{F32AABAC-30C2-46AE-BCF0-6865687E6545}" type="pres">
      <dgm:prSet presAssocID="{F26235C7-1124-4B85-BE2C-2040F2192135}" presName="parentText" presStyleLbl="alignNode1" presStyleIdx="0" presStyleCnt="3" custLinFactNeighborX="6930" custLinFactNeighborY="-7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13866CA-A863-41BF-9FCF-5A0797E39DFF}" type="pres">
      <dgm:prSet presAssocID="{F26235C7-1124-4B85-BE2C-2040F219213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4EBA116-B28E-478C-A35D-797A56C7695E}" type="pres">
      <dgm:prSet presAssocID="{DE10CBE5-6DD4-497D-8CB6-3A6D99EF1A10}" presName="sp" presStyleCnt="0"/>
      <dgm:spPr/>
    </dgm:pt>
    <dgm:pt modelId="{02ED5190-F02C-4418-91E0-68D88788C8A2}" type="pres">
      <dgm:prSet presAssocID="{F618A2F7-F41D-4395-9FD5-26063B065A5C}" presName="composite" presStyleCnt="0"/>
      <dgm:spPr/>
    </dgm:pt>
    <dgm:pt modelId="{3BE2D2D1-2A0C-4106-B9F9-0E96E8476C78}" type="pres">
      <dgm:prSet presAssocID="{F618A2F7-F41D-4395-9FD5-26063B065A5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F3B7E8B-F067-4D20-8830-8E0E87F76F42}" type="pres">
      <dgm:prSet presAssocID="{F618A2F7-F41D-4395-9FD5-26063B065A5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AAF79B7-DACC-4F21-88EC-DB3D98761A8E}" type="pres">
      <dgm:prSet presAssocID="{7CD76F07-48F1-4735-81B3-F376D02F3F64}" presName="sp" presStyleCnt="0"/>
      <dgm:spPr/>
    </dgm:pt>
    <dgm:pt modelId="{9C766948-602A-4748-9686-83C7673F5B58}" type="pres">
      <dgm:prSet presAssocID="{C00AC34F-DE1D-43DE-ABF7-A319BFF4DB90}" presName="composite" presStyleCnt="0"/>
      <dgm:spPr/>
    </dgm:pt>
    <dgm:pt modelId="{513DE16C-215B-4F63-AA5D-C83A0D60CEE7}" type="pres">
      <dgm:prSet presAssocID="{C00AC34F-DE1D-43DE-ABF7-A319BFF4DB9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761867-4CA1-4DCB-BFE7-598C8CF45D66}" type="pres">
      <dgm:prSet presAssocID="{C00AC34F-DE1D-43DE-ABF7-A319BFF4DB9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376A7BD-A6ED-41F0-92D9-875B22D3BBF4}" type="presOf" srcId="{F618A2F7-F41D-4395-9FD5-26063B065A5C}" destId="{3BE2D2D1-2A0C-4106-B9F9-0E96E8476C78}" srcOrd="0" destOrd="0" presId="urn:microsoft.com/office/officeart/2005/8/layout/chevron2"/>
    <dgm:cxn modelId="{A648365C-1C2D-41CB-BE83-BBAC9F735A4E}" type="presOf" srcId="{8402FB95-EBDB-4A5E-90E0-2017836A0BDA}" destId="{5F3B7E8B-F067-4D20-8830-8E0E87F76F42}" srcOrd="0" destOrd="0" presId="urn:microsoft.com/office/officeart/2005/8/layout/chevron2"/>
    <dgm:cxn modelId="{C76AA7A7-6672-4E34-8B29-EFED8567FC73}" srcId="{243C8DFF-8974-422A-9A48-15298D1FC6D5}" destId="{C00AC34F-DE1D-43DE-ABF7-A319BFF4DB90}" srcOrd="2" destOrd="0" parTransId="{296B9DF7-1DFE-4A53-BF7B-73A41D9A0354}" sibTransId="{860FFEF0-E781-4B06-9482-466A0D13E99A}"/>
    <dgm:cxn modelId="{61167340-B6ED-4D31-9F46-A40F9375665B}" srcId="{F618A2F7-F41D-4395-9FD5-26063B065A5C}" destId="{8402FB95-EBDB-4A5E-90E0-2017836A0BDA}" srcOrd="0" destOrd="0" parTransId="{E57CA670-AC09-4897-AB9C-55D8288161BC}" sibTransId="{5A8A4041-4A7C-41F9-81BA-D760C3B8334A}"/>
    <dgm:cxn modelId="{9D6FC502-FE94-44E9-AFC2-5D1FDEB67416}" srcId="{243C8DFF-8974-422A-9A48-15298D1FC6D5}" destId="{F618A2F7-F41D-4395-9FD5-26063B065A5C}" srcOrd="1" destOrd="0" parTransId="{9342E593-BB59-42EA-A529-58D655370A01}" sibTransId="{7CD76F07-48F1-4735-81B3-F376D02F3F64}"/>
    <dgm:cxn modelId="{5B6578DD-154B-40D6-A805-82F2542C79BF}" srcId="{C00AC34F-DE1D-43DE-ABF7-A319BFF4DB90}" destId="{885B0B6F-5F11-4263-AAA1-65B956A8F46E}" srcOrd="0" destOrd="0" parTransId="{5A96A272-14CC-4DFA-A708-54299A2455B5}" sibTransId="{AB44053E-9BAE-4422-89B9-49D539F7027E}"/>
    <dgm:cxn modelId="{C76F12A6-E598-4C91-BAFE-3106FDA24A47}" type="presOf" srcId="{243C8DFF-8974-422A-9A48-15298D1FC6D5}" destId="{1FD820C0-5E79-43B4-89F6-EB222C6F08F4}" srcOrd="0" destOrd="0" presId="urn:microsoft.com/office/officeart/2005/8/layout/chevron2"/>
    <dgm:cxn modelId="{6B6D274C-0F4D-46E3-85FF-85AD79729684}" srcId="{243C8DFF-8974-422A-9A48-15298D1FC6D5}" destId="{F26235C7-1124-4B85-BE2C-2040F2192135}" srcOrd="0" destOrd="0" parTransId="{C03E05E0-8FC8-4379-BA35-721D11A3C576}" sibTransId="{DE10CBE5-6DD4-497D-8CB6-3A6D99EF1A10}"/>
    <dgm:cxn modelId="{BBE756F4-1BF4-4609-85BF-4E18B087FB20}" type="presOf" srcId="{3A97E058-5091-438B-8D02-C3A48238E669}" destId="{D13866CA-A863-41BF-9FCF-5A0797E39DFF}" srcOrd="0" destOrd="0" presId="urn:microsoft.com/office/officeart/2005/8/layout/chevron2"/>
    <dgm:cxn modelId="{A55FCB0A-EFA7-471E-B692-B3E28D1229EA}" srcId="{F26235C7-1124-4B85-BE2C-2040F2192135}" destId="{3A97E058-5091-438B-8D02-C3A48238E669}" srcOrd="0" destOrd="0" parTransId="{575969A4-56E0-4C05-B90F-F42E13D9BB1F}" sibTransId="{D13E0CE8-C813-4BAA-BBA9-172C803B50F7}"/>
    <dgm:cxn modelId="{1FC6D434-7041-4046-8C2A-A3ACFB9E5796}" type="presOf" srcId="{C00AC34F-DE1D-43DE-ABF7-A319BFF4DB90}" destId="{513DE16C-215B-4F63-AA5D-C83A0D60CEE7}" srcOrd="0" destOrd="0" presId="urn:microsoft.com/office/officeart/2005/8/layout/chevron2"/>
    <dgm:cxn modelId="{3053A706-9716-4685-A2DC-31B64F1B23E0}" type="presOf" srcId="{885B0B6F-5F11-4263-AAA1-65B956A8F46E}" destId="{80761867-4CA1-4DCB-BFE7-598C8CF45D66}" srcOrd="0" destOrd="0" presId="urn:microsoft.com/office/officeart/2005/8/layout/chevron2"/>
    <dgm:cxn modelId="{320B83CB-2E0C-47A8-B8EC-F6978E70406F}" type="presOf" srcId="{F26235C7-1124-4B85-BE2C-2040F2192135}" destId="{F32AABAC-30C2-46AE-BCF0-6865687E6545}" srcOrd="0" destOrd="0" presId="urn:microsoft.com/office/officeart/2005/8/layout/chevron2"/>
    <dgm:cxn modelId="{70ED90CB-3CA1-49AF-9926-4EA8F2BBDAAD}" type="presParOf" srcId="{1FD820C0-5E79-43B4-89F6-EB222C6F08F4}" destId="{88615FED-627B-4801-A0D9-BF0B20F7D982}" srcOrd="0" destOrd="0" presId="urn:microsoft.com/office/officeart/2005/8/layout/chevron2"/>
    <dgm:cxn modelId="{DDA7FAA4-4278-4221-B1EA-115D3B3F6C6E}" type="presParOf" srcId="{88615FED-627B-4801-A0D9-BF0B20F7D982}" destId="{F32AABAC-30C2-46AE-BCF0-6865687E6545}" srcOrd="0" destOrd="0" presId="urn:microsoft.com/office/officeart/2005/8/layout/chevron2"/>
    <dgm:cxn modelId="{CF14F881-5050-4AC3-B0FE-8A8E4D2CD18B}" type="presParOf" srcId="{88615FED-627B-4801-A0D9-BF0B20F7D982}" destId="{D13866CA-A863-41BF-9FCF-5A0797E39DFF}" srcOrd="1" destOrd="0" presId="urn:microsoft.com/office/officeart/2005/8/layout/chevron2"/>
    <dgm:cxn modelId="{C4F3BE1B-236C-4155-A1DF-1DBDE0638267}" type="presParOf" srcId="{1FD820C0-5E79-43B4-89F6-EB222C6F08F4}" destId="{14EBA116-B28E-478C-A35D-797A56C7695E}" srcOrd="1" destOrd="0" presId="urn:microsoft.com/office/officeart/2005/8/layout/chevron2"/>
    <dgm:cxn modelId="{03ADC7CC-D96A-4E44-8331-4FEE36544028}" type="presParOf" srcId="{1FD820C0-5E79-43B4-89F6-EB222C6F08F4}" destId="{02ED5190-F02C-4418-91E0-68D88788C8A2}" srcOrd="2" destOrd="0" presId="urn:microsoft.com/office/officeart/2005/8/layout/chevron2"/>
    <dgm:cxn modelId="{80E7F9F4-7293-4C65-9650-37D4F52AA922}" type="presParOf" srcId="{02ED5190-F02C-4418-91E0-68D88788C8A2}" destId="{3BE2D2D1-2A0C-4106-B9F9-0E96E8476C78}" srcOrd="0" destOrd="0" presId="urn:microsoft.com/office/officeart/2005/8/layout/chevron2"/>
    <dgm:cxn modelId="{61B11A8B-E18F-4040-B52D-51A95A116ECF}" type="presParOf" srcId="{02ED5190-F02C-4418-91E0-68D88788C8A2}" destId="{5F3B7E8B-F067-4D20-8830-8E0E87F76F42}" srcOrd="1" destOrd="0" presId="urn:microsoft.com/office/officeart/2005/8/layout/chevron2"/>
    <dgm:cxn modelId="{E0C1A91B-2760-4517-83CB-EEFF26A3E230}" type="presParOf" srcId="{1FD820C0-5E79-43B4-89F6-EB222C6F08F4}" destId="{CAAF79B7-DACC-4F21-88EC-DB3D98761A8E}" srcOrd="3" destOrd="0" presId="urn:microsoft.com/office/officeart/2005/8/layout/chevron2"/>
    <dgm:cxn modelId="{7CB14E67-77E0-4504-A284-5628D595259D}" type="presParOf" srcId="{1FD820C0-5E79-43B4-89F6-EB222C6F08F4}" destId="{9C766948-602A-4748-9686-83C7673F5B58}" srcOrd="4" destOrd="0" presId="urn:microsoft.com/office/officeart/2005/8/layout/chevron2"/>
    <dgm:cxn modelId="{26258AC8-3D5C-4C01-A166-4E4AE27BEFD2}" type="presParOf" srcId="{9C766948-602A-4748-9686-83C7673F5B58}" destId="{513DE16C-215B-4F63-AA5D-C83A0D60CEE7}" srcOrd="0" destOrd="0" presId="urn:microsoft.com/office/officeart/2005/8/layout/chevron2"/>
    <dgm:cxn modelId="{9516B567-1335-4ACA-9076-4BCAAB78E05F}" type="presParOf" srcId="{9C766948-602A-4748-9686-83C7673F5B58}" destId="{80761867-4CA1-4DCB-BFE7-598C8CF45D66}" srcOrd="1" destOrd="0" presId="urn:microsoft.com/office/officeart/2005/8/layout/chevron2"/>
  </dgm:cxnLst>
  <dgm:bg>
    <a:solidFill>
      <a:schemeClr val="accent2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43C8DFF-8974-422A-9A48-15298D1FC6D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26235C7-1124-4B85-BE2C-2040F2192135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MX" dirty="0" smtClean="0"/>
            <a:t>1</a:t>
          </a:r>
          <a:endParaRPr lang="es-MX" dirty="0"/>
        </a:p>
      </dgm:t>
    </dgm:pt>
    <dgm:pt modelId="{C03E05E0-8FC8-4379-BA35-721D11A3C576}" type="parTrans" cxnId="{6B6D274C-0F4D-46E3-85FF-85AD79729684}">
      <dgm:prSet/>
      <dgm:spPr/>
      <dgm:t>
        <a:bodyPr/>
        <a:lstStyle/>
        <a:p>
          <a:endParaRPr lang="es-MX"/>
        </a:p>
      </dgm:t>
    </dgm:pt>
    <dgm:pt modelId="{DE10CBE5-6DD4-497D-8CB6-3A6D99EF1A10}" type="sibTrans" cxnId="{6B6D274C-0F4D-46E3-85FF-85AD79729684}">
      <dgm:prSet/>
      <dgm:spPr/>
      <dgm:t>
        <a:bodyPr/>
        <a:lstStyle/>
        <a:p>
          <a:endParaRPr lang="es-MX"/>
        </a:p>
      </dgm:t>
    </dgm:pt>
    <dgm:pt modelId="{3A97E058-5091-438B-8D02-C3A48238E669}">
      <dgm:prSet phldrT="[Texto]"/>
      <dgm:spPr/>
      <dgm:t>
        <a:bodyPr/>
        <a:lstStyle/>
        <a:p>
          <a:r>
            <a:rPr lang="es-MX" dirty="0" smtClean="0"/>
            <a:t>Validación del terreno destinado a la construcción</a:t>
          </a:r>
          <a:endParaRPr lang="es-MX" dirty="0"/>
        </a:p>
      </dgm:t>
    </dgm:pt>
    <dgm:pt modelId="{575969A4-56E0-4C05-B90F-F42E13D9BB1F}" type="parTrans" cxnId="{A55FCB0A-EFA7-471E-B692-B3E28D1229EA}">
      <dgm:prSet/>
      <dgm:spPr/>
      <dgm:t>
        <a:bodyPr/>
        <a:lstStyle/>
        <a:p>
          <a:endParaRPr lang="es-MX"/>
        </a:p>
      </dgm:t>
    </dgm:pt>
    <dgm:pt modelId="{D13E0CE8-C813-4BAA-BBA9-172C803B50F7}" type="sibTrans" cxnId="{A55FCB0A-EFA7-471E-B692-B3E28D1229EA}">
      <dgm:prSet/>
      <dgm:spPr/>
      <dgm:t>
        <a:bodyPr/>
        <a:lstStyle/>
        <a:p>
          <a:endParaRPr lang="es-MX"/>
        </a:p>
      </dgm:t>
    </dgm:pt>
    <dgm:pt modelId="{F618A2F7-F41D-4395-9FD5-26063B065A5C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MX" dirty="0" smtClean="0"/>
            <a:t>2</a:t>
          </a:r>
          <a:endParaRPr lang="es-MX" dirty="0"/>
        </a:p>
      </dgm:t>
    </dgm:pt>
    <dgm:pt modelId="{9342E593-BB59-42EA-A529-58D655370A01}" type="parTrans" cxnId="{9D6FC502-FE94-44E9-AFC2-5D1FDEB67416}">
      <dgm:prSet/>
      <dgm:spPr/>
      <dgm:t>
        <a:bodyPr/>
        <a:lstStyle/>
        <a:p>
          <a:endParaRPr lang="es-MX"/>
        </a:p>
      </dgm:t>
    </dgm:pt>
    <dgm:pt modelId="{7CD76F07-48F1-4735-81B3-F376D02F3F64}" type="sibTrans" cxnId="{9D6FC502-FE94-44E9-AFC2-5D1FDEB67416}">
      <dgm:prSet/>
      <dgm:spPr/>
      <dgm:t>
        <a:bodyPr/>
        <a:lstStyle/>
        <a:p>
          <a:endParaRPr lang="es-MX"/>
        </a:p>
      </dgm:t>
    </dgm:pt>
    <dgm:pt modelId="{8402FB95-EBDB-4A5E-90E0-2017836A0BDA}">
      <dgm:prSet phldrT="[Texto]"/>
      <dgm:spPr/>
      <dgm:t>
        <a:bodyPr/>
        <a:lstStyle/>
        <a:p>
          <a:r>
            <a:rPr lang="es-MX" dirty="0" smtClean="0"/>
            <a:t>factibilidad de accesibilidad vial y peatonal así como la de dotación de servicios públicos.</a:t>
          </a:r>
          <a:endParaRPr lang="es-MX" dirty="0"/>
        </a:p>
      </dgm:t>
    </dgm:pt>
    <dgm:pt modelId="{E57CA670-AC09-4897-AB9C-55D8288161BC}" type="parTrans" cxnId="{61167340-B6ED-4D31-9F46-A40F9375665B}">
      <dgm:prSet/>
      <dgm:spPr/>
      <dgm:t>
        <a:bodyPr/>
        <a:lstStyle/>
        <a:p>
          <a:endParaRPr lang="es-MX"/>
        </a:p>
      </dgm:t>
    </dgm:pt>
    <dgm:pt modelId="{5A8A4041-4A7C-41F9-81BA-D760C3B8334A}" type="sibTrans" cxnId="{61167340-B6ED-4D31-9F46-A40F9375665B}">
      <dgm:prSet/>
      <dgm:spPr/>
      <dgm:t>
        <a:bodyPr/>
        <a:lstStyle/>
        <a:p>
          <a:endParaRPr lang="es-MX"/>
        </a:p>
      </dgm:t>
    </dgm:pt>
    <dgm:pt modelId="{C00AC34F-DE1D-43DE-ABF7-A319BFF4DB90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MX" dirty="0" smtClean="0"/>
            <a:t>3</a:t>
          </a:r>
          <a:endParaRPr lang="es-MX" dirty="0"/>
        </a:p>
      </dgm:t>
    </dgm:pt>
    <dgm:pt modelId="{296B9DF7-1DFE-4A53-BF7B-73A41D9A0354}" type="parTrans" cxnId="{C76AA7A7-6672-4E34-8B29-EFED8567FC73}">
      <dgm:prSet/>
      <dgm:spPr/>
      <dgm:t>
        <a:bodyPr/>
        <a:lstStyle/>
        <a:p>
          <a:endParaRPr lang="es-MX"/>
        </a:p>
      </dgm:t>
    </dgm:pt>
    <dgm:pt modelId="{860FFEF0-E781-4B06-9482-466A0D13E99A}" type="sibTrans" cxnId="{C76AA7A7-6672-4E34-8B29-EFED8567FC73}">
      <dgm:prSet/>
      <dgm:spPr/>
      <dgm:t>
        <a:bodyPr/>
        <a:lstStyle/>
        <a:p>
          <a:endParaRPr lang="es-MX"/>
        </a:p>
      </dgm:t>
    </dgm:pt>
    <dgm:pt modelId="{885B0B6F-5F11-4263-AAA1-65B956A8F46E}">
      <dgm:prSet phldrT="[Texto]"/>
      <dgm:spPr/>
      <dgm:t>
        <a:bodyPr/>
        <a:lstStyle/>
        <a:p>
          <a:r>
            <a:rPr lang="es-MX" dirty="0" smtClean="0"/>
            <a:t>La donación formal del terreno al Gobierno del Estado con destino al ISAPEG;</a:t>
          </a:r>
          <a:endParaRPr lang="es-MX" dirty="0"/>
        </a:p>
      </dgm:t>
    </dgm:pt>
    <dgm:pt modelId="{5A96A272-14CC-4DFA-A708-54299A2455B5}" type="parTrans" cxnId="{5B6578DD-154B-40D6-A805-82F2542C79BF}">
      <dgm:prSet/>
      <dgm:spPr/>
      <dgm:t>
        <a:bodyPr/>
        <a:lstStyle/>
        <a:p>
          <a:endParaRPr lang="es-MX"/>
        </a:p>
      </dgm:t>
    </dgm:pt>
    <dgm:pt modelId="{AB44053E-9BAE-4422-89B9-49D539F7027E}" type="sibTrans" cxnId="{5B6578DD-154B-40D6-A805-82F2542C79BF}">
      <dgm:prSet/>
      <dgm:spPr/>
      <dgm:t>
        <a:bodyPr/>
        <a:lstStyle/>
        <a:p>
          <a:endParaRPr lang="es-MX"/>
        </a:p>
      </dgm:t>
    </dgm:pt>
    <dgm:pt modelId="{1FD820C0-5E79-43B4-89F6-EB222C6F08F4}" type="pres">
      <dgm:prSet presAssocID="{243C8DFF-8974-422A-9A48-15298D1FC6D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8615FED-627B-4801-A0D9-BF0B20F7D982}" type="pres">
      <dgm:prSet presAssocID="{F26235C7-1124-4B85-BE2C-2040F2192135}" presName="composite" presStyleCnt="0"/>
      <dgm:spPr/>
    </dgm:pt>
    <dgm:pt modelId="{F32AABAC-30C2-46AE-BCF0-6865687E6545}" type="pres">
      <dgm:prSet presAssocID="{F26235C7-1124-4B85-BE2C-2040F2192135}" presName="parentText" presStyleLbl="alignNode1" presStyleIdx="0" presStyleCnt="3" custLinFactNeighborX="6930" custLinFactNeighborY="-7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13866CA-A863-41BF-9FCF-5A0797E39DFF}" type="pres">
      <dgm:prSet presAssocID="{F26235C7-1124-4B85-BE2C-2040F219213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4EBA116-B28E-478C-A35D-797A56C7695E}" type="pres">
      <dgm:prSet presAssocID="{DE10CBE5-6DD4-497D-8CB6-3A6D99EF1A10}" presName="sp" presStyleCnt="0"/>
      <dgm:spPr/>
    </dgm:pt>
    <dgm:pt modelId="{02ED5190-F02C-4418-91E0-68D88788C8A2}" type="pres">
      <dgm:prSet presAssocID="{F618A2F7-F41D-4395-9FD5-26063B065A5C}" presName="composite" presStyleCnt="0"/>
      <dgm:spPr/>
    </dgm:pt>
    <dgm:pt modelId="{3BE2D2D1-2A0C-4106-B9F9-0E96E8476C78}" type="pres">
      <dgm:prSet presAssocID="{F618A2F7-F41D-4395-9FD5-26063B065A5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F3B7E8B-F067-4D20-8830-8E0E87F76F42}" type="pres">
      <dgm:prSet presAssocID="{F618A2F7-F41D-4395-9FD5-26063B065A5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AAF79B7-DACC-4F21-88EC-DB3D98761A8E}" type="pres">
      <dgm:prSet presAssocID="{7CD76F07-48F1-4735-81B3-F376D02F3F64}" presName="sp" presStyleCnt="0"/>
      <dgm:spPr/>
    </dgm:pt>
    <dgm:pt modelId="{9C766948-602A-4748-9686-83C7673F5B58}" type="pres">
      <dgm:prSet presAssocID="{C00AC34F-DE1D-43DE-ABF7-A319BFF4DB90}" presName="composite" presStyleCnt="0"/>
      <dgm:spPr/>
    </dgm:pt>
    <dgm:pt modelId="{513DE16C-215B-4F63-AA5D-C83A0D60CEE7}" type="pres">
      <dgm:prSet presAssocID="{C00AC34F-DE1D-43DE-ABF7-A319BFF4DB9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761867-4CA1-4DCB-BFE7-598C8CF45D66}" type="pres">
      <dgm:prSet presAssocID="{C00AC34F-DE1D-43DE-ABF7-A319BFF4DB9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76AA7A7-6672-4E34-8B29-EFED8567FC73}" srcId="{243C8DFF-8974-422A-9A48-15298D1FC6D5}" destId="{C00AC34F-DE1D-43DE-ABF7-A319BFF4DB90}" srcOrd="2" destOrd="0" parTransId="{296B9DF7-1DFE-4A53-BF7B-73A41D9A0354}" sibTransId="{860FFEF0-E781-4B06-9482-466A0D13E99A}"/>
    <dgm:cxn modelId="{4AE96F99-B533-4A5F-BB66-2F400F4C1E3B}" type="presOf" srcId="{F26235C7-1124-4B85-BE2C-2040F2192135}" destId="{F32AABAC-30C2-46AE-BCF0-6865687E6545}" srcOrd="0" destOrd="0" presId="urn:microsoft.com/office/officeart/2005/8/layout/chevron2"/>
    <dgm:cxn modelId="{61167340-B6ED-4D31-9F46-A40F9375665B}" srcId="{F618A2F7-F41D-4395-9FD5-26063B065A5C}" destId="{8402FB95-EBDB-4A5E-90E0-2017836A0BDA}" srcOrd="0" destOrd="0" parTransId="{E57CA670-AC09-4897-AB9C-55D8288161BC}" sibTransId="{5A8A4041-4A7C-41F9-81BA-D760C3B8334A}"/>
    <dgm:cxn modelId="{7BA045EC-DF1C-4A9A-9D46-BBE71F256692}" type="presOf" srcId="{F618A2F7-F41D-4395-9FD5-26063B065A5C}" destId="{3BE2D2D1-2A0C-4106-B9F9-0E96E8476C78}" srcOrd="0" destOrd="0" presId="urn:microsoft.com/office/officeart/2005/8/layout/chevron2"/>
    <dgm:cxn modelId="{DAFDB80C-5810-4565-9825-8A9E2AFD49E4}" type="presOf" srcId="{885B0B6F-5F11-4263-AAA1-65B956A8F46E}" destId="{80761867-4CA1-4DCB-BFE7-598C8CF45D66}" srcOrd="0" destOrd="0" presId="urn:microsoft.com/office/officeart/2005/8/layout/chevron2"/>
    <dgm:cxn modelId="{BAD69EF8-0334-4779-B579-01F8DD662919}" type="presOf" srcId="{243C8DFF-8974-422A-9A48-15298D1FC6D5}" destId="{1FD820C0-5E79-43B4-89F6-EB222C6F08F4}" srcOrd="0" destOrd="0" presId="urn:microsoft.com/office/officeart/2005/8/layout/chevron2"/>
    <dgm:cxn modelId="{9D6FC502-FE94-44E9-AFC2-5D1FDEB67416}" srcId="{243C8DFF-8974-422A-9A48-15298D1FC6D5}" destId="{F618A2F7-F41D-4395-9FD5-26063B065A5C}" srcOrd="1" destOrd="0" parTransId="{9342E593-BB59-42EA-A529-58D655370A01}" sibTransId="{7CD76F07-48F1-4735-81B3-F376D02F3F64}"/>
    <dgm:cxn modelId="{5B6578DD-154B-40D6-A805-82F2542C79BF}" srcId="{C00AC34F-DE1D-43DE-ABF7-A319BFF4DB90}" destId="{885B0B6F-5F11-4263-AAA1-65B956A8F46E}" srcOrd="0" destOrd="0" parTransId="{5A96A272-14CC-4DFA-A708-54299A2455B5}" sibTransId="{AB44053E-9BAE-4422-89B9-49D539F7027E}"/>
    <dgm:cxn modelId="{6B6D274C-0F4D-46E3-85FF-85AD79729684}" srcId="{243C8DFF-8974-422A-9A48-15298D1FC6D5}" destId="{F26235C7-1124-4B85-BE2C-2040F2192135}" srcOrd="0" destOrd="0" parTransId="{C03E05E0-8FC8-4379-BA35-721D11A3C576}" sibTransId="{DE10CBE5-6DD4-497D-8CB6-3A6D99EF1A10}"/>
    <dgm:cxn modelId="{2332922D-4E6D-4457-9A37-929C807BB6BF}" type="presOf" srcId="{C00AC34F-DE1D-43DE-ABF7-A319BFF4DB90}" destId="{513DE16C-215B-4F63-AA5D-C83A0D60CEE7}" srcOrd="0" destOrd="0" presId="urn:microsoft.com/office/officeart/2005/8/layout/chevron2"/>
    <dgm:cxn modelId="{A55FCB0A-EFA7-471E-B692-B3E28D1229EA}" srcId="{F26235C7-1124-4B85-BE2C-2040F2192135}" destId="{3A97E058-5091-438B-8D02-C3A48238E669}" srcOrd="0" destOrd="0" parTransId="{575969A4-56E0-4C05-B90F-F42E13D9BB1F}" sibTransId="{D13E0CE8-C813-4BAA-BBA9-172C803B50F7}"/>
    <dgm:cxn modelId="{CC960756-BF99-4FFC-B5BB-2C1205A88844}" type="presOf" srcId="{3A97E058-5091-438B-8D02-C3A48238E669}" destId="{D13866CA-A863-41BF-9FCF-5A0797E39DFF}" srcOrd="0" destOrd="0" presId="urn:microsoft.com/office/officeart/2005/8/layout/chevron2"/>
    <dgm:cxn modelId="{8CED5F50-1273-45C3-9190-B3703B4F5DCE}" type="presOf" srcId="{8402FB95-EBDB-4A5E-90E0-2017836A0BDA}" destId="{5F3B7E8B-F067-4D20-8830-8E0E87F76F42}" srcOrd="0" destOrd="0" presId="urn:microsoft.com/office/officeart/2005/8/layout/chevron2"/>
    <dgm:cxn modelId="{4A3DEF4B-050C-4520-96A3-C0A6DCF0777D}" type="presParOf" srcId="{1FD820C0-5E79-43B4-89F6-EB222C6F08F4}" destId="{88615FED-627B-4801-A0D9-BF0B20F7D982}" srcOrd="0" destOrd="0" presId="urn:microsoft.com/office/officeart/2005/8/layout/chevron2"/>
    <dgm:cxn modelId="{81152446-A96A-4573-A0FE-0403274C2C1E}" type="presParOf" srcId="{88615FED-627B-4801-A0D9-BF0B20F7D982}" destId="{F32AABAC-30C2-46AE-BCF0-6865687E6545}" srcOrd="0" destOrd="0" presId="urn:microsoft.com/office/officeart/2005/8/layout/chevron2"/>
    <dgm:cxn modelId="{8DFDBEC5-F8F8-4A57-B0A7-1CDC03A72C23}" type="presParOf" srcId="{88615FED-627B-4801-A0D9-BF0B20F7D982}" destId="{D13866CA-A863-41BF-9FCF-5A0797E39DFF}" srcOrd="1" destOrd="0" presId="urn:microsoft.com/office/officeart/2005/8/layout/chevron2"/>
    <dgm:cxn modelId="{93DAD37B-0224-4516-8E32-4B8058C22786}" type="presParOf" srcId="{1FD820C0-5E79-43B4-89F6-EB222C6F08F4}" destId="{14EBA116-B28E-478C-A35D-797A56C7695E}" srcOrd="1" destOrd="0" presId="urn:microsoft.com/office/officeart/2005/8/layout/chevron2"/>
    <dgm:cxn modelId="{025EAD78-8E3B-44CC-9D93-FF339F6F3488}" type="presParOf" srcId="{1FD820C0-5E79-43B4-89F6-EB222C6F08F4}" destId="{02ED5190-F02C-4418-91E0-68D88788C8A2}" srcOrd="2" destOrd="0" presId="urn:microsoft.com/office/officeart/2005/8/layout/chevron2"/>
    <dgm:cxn modelId="{4991CB6C-E758-4F0F-899C-5DDDFD17E093}" type="presParOf" srcId="{02ED5190-F02C-4418-91E0-68D88788C8A2}" destId="{3BE2D2D1-2A0C-4106-B9F9-0E96E8476C78}" srcOrd="0" destOrd="0" presId="urn:microsoft.com/office/officeart/2005/8/layout/chevron2"/>
    <dgm:cxn modelId="{F8DE5394-69DF-4524-AB4E-D6659D82AEBB}" type="presParOf" srcId="{02ED5190-F02C-4418-91E0-68D88788C8A2}" destId="{5F3B7E8B-F067-4D20-8830-8E0E87F76F42}" srcOrd="1" destOrd="0" presId="urn:microsoft.com/office/officeart/2005/8/layout/chevron2"/>
    <dgm:cxn modelId="{233FBA40-55E0-4F00-B1AB-C1338971A4CA}" type="presParOf" srcId="{1FD820C0-5E79-43B4-89F6-EB222C6F08F4}" destId="{CAAF79B7-DACC-4F21-88EC-DB3D98761A8E}" srcOrd="3" destOrd="0" presId="urn:microsoft.com/office/officeart/2005/8/layout/chevron2"/>
    <dgm:cxn modelId="{6F2003FD-13E2-4B56-9810-10259A8134CF}" type="presParOf" srcId="{1FD820C0-5E79-43B4-89F6-EB222C6F08F4}" destId="{9C766948-602A-4748-9686-83C7673F5B58}" srcOrd="4" destOrd="0" presId="urn:microsoft.com/office/officeart/2005/8/layout/chevron2"/>
    <dgm:cxn modelId="{C74994FE-9F16-4885-B08B-98B3E0CF6DBC}" type="presParOf" srcId="{9C766948-602A-4748-9686-83C7673F5B58}" destId="{513DE16C-215B-4F63-AA5D-C83A0D60CEE7}" srcOrd="0" destOrd="0" presId="urn:microsoft.com/office/officeart/2005/8/layout/chevron2"/>
    <dgm:cxn modelId="{2C8A54D6-F06F-4FB8-96FA-49805C268DF0}" type="presParOf" srcId="{9C766948-602A-4748-9686-83C7673F5B58}" destId="{80761867-4CA1-4DCB-BFE7-598C8CF45D66}" srcOrd="1" destOrd="0" presId="urn:microsoft.com/office/officeart/2005/8/layout/chevron2"/>
  </dgm:cxnLst>
  <dgm:bg>
    <a:solidFill>
      <a:srgbClr val="FFC000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43C8DFF-8974-422A-9A48-15298D1FC6D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26235C7-1124-4B85-BE2C-2040F2192135}">
      <dgm:prSet phldrT="[Texto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MX" dirty="0" smtClean="0"/>
            <a:t>1</a:t>
          </a:r>
          <a:endParaRPr lang="es-MX" dirty="0"/>
        </a:p>
      </dgm:t>
    </dgm:pt>
    <dgm:pt modelId="{C03E05E0-8FC8-4379-BA35-721D11A3C576}" type="parTrans" cxnId="{6B6D274C-0F4D-46E3-85FF-85AD79729684}">
      <dgm:prSet/>
      <dgm:spPr/>
      <dgm:t>
        <a:bodyPr/>
        <a:lstStyle/>
        <a:p>
          <a:endParaRPr lang="es-MX"/>
        </a:p>
      </dgm:t>
    </dgm:pt>
    <dgm:pt modelId="{DE10CBE5-6DD4-497D-8CB6-3A6D99EF1A10}" type="sibTrans" cxnId="{6B6D274C-0F4D-46E3-85FF-85AD79729684}">
      <dgm:prSet/>
      <dgm:spPr/>
      <dgm:t>
        <a:bodyPr/>
        <a:lstStyle/>
        <a:p>
          <a:endParaRPr lang="es-MX"/>
        </a:p>
      </dgm:t>
    </dgm:pt>
    <dgm:pt modelId="{3A97E058-5091-438B-8D02-C3A48238E669}">
      <dgm:prSet phldrT="[Texto]"/>
      <dgm:spPr/>
      <dgm:t>
        <a:bodyPr/>
        <a:lstStyle/>
        <a:p>
          <a:r>
            <a:rPr lang="es-MX" dirty="0" smtClean="0"/>
            <a:t>Acreditación de la propiedad por parte del ISAPEG;</a:t>
          </a:r>
          <a:endParaRPr lang="es-MX" dirty="0"/>
        </a:p>
      </dgm:t>
    </dgm:pt>
    <dgm:pt modelId="{575969A4-56E0-4C05-B90F-F42E13D9BB1F}" type="parTrans" cxnId="{A55FCB0A-EFA7-471E-B692-B3E28D1229EA}">
      <dgm:prSet/>
      <dgm:spPr/>
      <dgm:t>
        <a:bodyPr/>
        <a:lstStyle/>
        <a:p>
          <a:endParaRPr lang="es-MX"/>
        </a:p>
      </dgm:t>
    </dgm:pt>
    <dgm:pt modelId="{D13E0CE8-C813-4BAA-BBA9-172C803B50F7}" type="sibTrans" cxnId="{A55FCB0A-EFA7-471E-B692-B3E28D1229EA}">
      <dgm:prSet/>
      <dgm:spPr/>
      <dgm:t>
        <a:bodyPr/>
        <a:lstStyle/>
        <a:p>
          <a:endParaRPr lang="es-MX"/>
        </a:p>
      </dgm:t>
    </dgm:pt>
    <dgm:pt modelId="{F618A2F7-F41D-4395-9FD5-26063B065A5C}">
      <dgm:prSet phldrT="[Texto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MX" dirty="0" smtClean="0"/>
            <a:t>2</a:t>
          </a:r>
          <a:endParaRPr lang="es-MX" dirty="0"/>
        </a:p>
      </dgm:t>
    </dgm:pt>
    <dgm:pt modelId="{9342E593-BB59-42EA-A529-58D655370A01}" type="parTrans" cxnId="{9D6FC502-FE94-44E9-AFC2-5D1FDEB67416}">
      <dgm:prSet/>
      <dgm:spPr/>
      <dgm:t>
        <a:bodyPr/>
        <a:lstStyle/>
        <a:p>
          <a:endParaRPr lang="es-MX"/>
        </a:p>
      </dgm:t>
    </dgm:pt>
    <dgm:pt modelId="{7CD76F07-48F1-4735-81B3-F376D02F3F64}" type="sibTrans" cxnId="{9D6FC502-FE94-44E9-AFC2-5D1FDEB67416}">
      <dgm:prSet/>
      <dgm:spPr/>
      <dgm:t>
        <a:bodyPr/>
        <a:lstStyle/>
        <a:p>
          <a:endParaRPr lang="es-MX"/>
        </a:p>
      </dgm:t>
    </dgm:pt>
    <dgm:pt modelId="{8402FB95-EBDB-4A5E-90E0-2017836A0BDA}">
      <dgm:prSet phldrT="[Texto]"/>
      <dgm:spPr/>
      <dgm:t>
        <a:bodyPr/>
        <a:lstStyle/>
        <a:p>
          <a:r>
            <a:rPr lang="es-MX" dirty="0" smtClean="0"/>
            <a:t>Validación de la ubicación de la ampliación dentro del terreno</a:t>
          </a:r>
          <a:endParaRPr lang="es-MX" dirty="0"/>
        </a:p>
      </dgm:t>
    </dgm:pt>
    <dgm:pt modelId="{E57CA670-AC09-4897-AB9C-55D8288161BC}" type="parTrans" cxnId="{61167340-B6ED-4D31-9F46-A40F9375665B}">
      <dgm:prSet/>
      <dgm:spPr/>
      <dgm:t>
        <a:bodyPr/>
        <a:lstStyle/>
        <a:p>
          <a:endParaRPr lang="es-MX"/>
        </a:p>
      </dgm:t>
    </dgm:pt>
    <dgm:pt modelId="{5A8A4041-4A7C-41F9-81BA-D760C3B8334A}" type="sibTrans" cxnId="{61167340-B6ED-4D31-9F46-A40F9375665B}">
      <dgm:prSet/>
      <dgm:spPr/>
      <dgm:t>
        <a:bodyPr/>
        <a:lstStyle/>
        <a:p>
          <a:endParaRPr lang="es-MX"/>
        </a:p>
      </dgm:t>
    </dgm:pt>
    <dgm:pt modelId="{C00AC34F-DE1D-43DE-ABF7-A319BFF4DB90}">
      <dgm:prSet phldrT="[Texto]"/>
      <dgm:spPr>
        <a:solidFill>
          <a:schemeClr val="accent4">
            <a:lumMod val="60000"/>
            <a:lumOff val="4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endParaRPr lang="es-MX" dirty="0"/>
        </a:p>
      </dgm:t>
    </dgm:pt>
    <dgm:pt modelId="{296B9DF7-1DFE-4A53-BF7B-73A41D9A0354}" type="parTrans" cxnId="{C76AA7A7-6672-4E34-8B29-EFED8567FC73}">
      <dgm:prSet/>
      <dgm:spPr/>
      <dgm:t>
        <a:bodyPr/>
        <a:lstStyle/>
        <a:p>
          <a:endParaRPr lang="es-MX"/>
        </a:p>
      </dgm:t>
    </dgm:pt>
    <dgm:pt modelId="{860FFEF0-E781-4B06-9482-466A0D13E99A}" type="sibTrans" cxnId="{C76AA7A7-6672-4E34-8B29-EFED8567FC73}">
      <dgm:prSet/>
      <dgm:spPr/>
      <dgm:t>
        <a:bodyPr/>
        <a:lstStyle/>
        <a:p>
          <a:endParaRPr lang="es-MX"/>
        </a:p>
      </dgm:t>
    </dgm:pt>
    <dgm:pt modelId="{1FD820C0-5E79-43B4-89F6-EB222C6F08F4}" type="pres">
      <dgm:prSet presAssocID="{243C8DFF-8974-422A-9A48-15298D1FC6D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8615FED-627B-4801-A0D9-BF0B20F7D982}" type="pres">
      <dgm:prSet presAssocID="{F26235C7-1124-4B85-BE2C-2040F2192135}" presName="composite" presStyleCnt="0"/>
      <dgm:spPr/>
    </dgm:pt>
    <dgm:pt modelId="{F32AABAC-30C2-46AE-BCF0-6865687E6545}" type="pres">
      <dgm:prSet presAssocID="{F26235C7-1124-4B85-BE2C-2040F2192135}" presName="parentText" presStyleLbl="alignNode1" presStyleIdx="0" presStyleCnt="3" custLinFactNeighborX="6930" custLinFactNeighborY="-7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13866CA-A863-41BF-9FCF-5A0797E39DFF}" type="pres">
      <dgm:prSet presAssocID="{F26235C7-1124-4B85-BE2C-2040F219213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4EBA116-B28E-478C-A35D-797A56C7695E}" type="pres">
      <dgm:prSet presAssocID="{DE10CBE5-6DD4-497D-8CB6-3A6D99EF1A10}" presName="sp" presStyleCnt="0"/>
      <dgm:spPr/>
    </dgm:pt>
    <dgm:pt modelId="{02ED5190-F02C-4418-91E0-68D88788C8A2}" type="pres">
      <dgm:prSet presAssocID="{F618A2F7-F41D-4395-9FD5-26063B065A5C}" presName="composite" presStyleCnt="0"/>
      <dgm:spPr/>
    </dgm:pt>
    <dgm:pt modelId="{3BE2D2D1-2A0C-4106-B9F9-0E96E8476C78}" type="pres">
      <dgm:prSet presAssocID="{F618A2F7-F41D-4395-9FD5-26063B065A5C}" presName="parentText" presStyleLbl="alignNode1" presStyleIdx="1" presStyleCnt="3" custLinFactNeighborX="7156" custLinFactNeighborY="13837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F3B7E8B-F067-4D20-8830-8E0E87F76F42}" type="pres">
      <dgm:prSet presAssocID="{F618A2F7-F41D-4395-9FD5-26063B065A5C}" presName="descendantText" presStyleLbl="alignAcc1" presStyleIdx="1" presStyleCnt="3" custLinFactNeighborX="37" custLinFactNeighborY="2899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AAF79B7-DACC-4F21-88EC-DB3D98761A8E}" type="pres">
      <dgm:prSet presAssocID="{7CD76F07-48F1-4735-81B3-F376D02F3F64}" presName="sp" presStyleCnt="0"/>
      <dgm:spPr/>
    </dgm:pt>
    <dgm:pt modelId="{9C766948-602A-4748-9686-83C7673F5B58}" type="pres">
      <dgm:prSet presAssocID="{C00AC34F-DE1D-43DE-ABF7-A319BFF4DB90}" presName="composite" presStyleCnt="0"/>
      <dgm:spPr/>
    </dgm:pt>
    <dgm:pt modelId="{513DE16C-215B-4F63-AA5D-C83A0D60CEE7}" type="pres">
      <dgm:prSet presAssocID="{C00AC34F-DE1D-43DE-ABF7-A319BFF4DB9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761867-4CA1-4DCB-BFE7-598C8CF45D66}" type="pres">
      <dgm:prSet presAssocID="{C00AC34F-DE1D-43DE-ABF7-A319BFF4DB90}" presName="descendantText" presStyleLbl="alignAcc1" presStyleIdx="2" presStyleCnt="3" custLinFactNeighborX="1452" custLinFactNeighborY="-3640">
        <dgm:presLayoutVars>
          <dgm:bulletEnabled val="1"/>
        </dgm:presLayoutVars>
      </dgm:prSet>
      <dgm:spPr>
        <a:solidFill>
          <a:schemeClr val="accent4">
            <a:lumMod val="60000"/>
            <a:lumOff val="40000"/>
            <a:alpha val="9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endParaRPr lang="es-MX"/>
        </a:p>
      </dgm:t>
    </dgm:pt>
  </dgm:ptLst>
  <dgm:cxnLst>
    <dgm:cxn modelId="{585F3D69-DD68-4A3D-88B9-14796C987F4E}" type="presOf" srcId="{3A97E058-5091-438B-8D02-C3A48238E669}" destId="{D13866CA-A863-41BF-9FCF-5A0797E39DFF}" srcOrd="0" destOrd="0" presId="urn:microsoft.com/office/officeart/2005/8/layout/chevron2"/>
    <dgm:cxn modelId="{C76AA7A7-6672-4E34-8B29-EFED8567FC73}" srcId="{243C8DFF-8974-422A-9A48-15298D1FC6D5}" destId="{C00AC34F-DE1D-43DE-ABF7-A319BFF4DB90}" srcOrd="2" destOrd="0" parTransId="{296B9DF7-1DFE-4A53-BF7B-73A41D9A0354}" sibTransId="{860FFEF0-E781-4B06-9482-466A0D13E99A}"/>
    <dgm:cxn modelId="{61167340-B6ED-4D31-9F46-A40F9375665B}" srcId="{F618A2F7-F41D-4395-9FD5-26063B065A5C}" destId="{8402FB95-EBDB-4A5E-90E0-2017836A0BDA}" srcOrd="0" destOrd="0" parTransId="{E57CA670-AC09-4897-AB9C-55D8288161BC}" sibTransId="{5A8A4041-4A7C-41F9-81BA-D760C3B8334A}"/>
    <dgm:cxn modelId="{40825059-A402-4F48-A450-E72C335634C5}" type="presOf" srcId="{8402FB95-EBDB-4A5E-90E0-2017836A0BDA}" destId="{5F3B7E8B-F067-4D20-8830-8E0E87F76F42}" srcOrd="0" destOrd="0" presId="urn:microsoft.com/office/officeart/2005/8/layout/chevron2"/>
    <dgm:cxn modelId="{52297446-58E7-4A42-A622-024C142AE7DB}" type="presOf" srcId="{C00AC34F-DE1D-43DE-ABF7-A319BFF4DB90}" destId="{513DE16C-215B-4F63-AA5D-C83A0D60CEE7}" srcOrd="0" destOrd="0" presId="urn:microsoft.com/office/officeart/2005/8/layout/chevron2"/>
    <dgm:cxn modelId="{9D6FC502-FE94-44E9-AFC2-5D1FDEB67416}" srcId="{243C8DFF-8974-422A-9A48-15298D1FC6D5}" destId="{F618A2F7-F41D-4395-9FD5-26063B065A5C}" srcOrd="1" destOrd="0" parTransId="{9342E593-BB59-42EA-A529-58D655370A01}" sibTransId="{7CD76F07-48F1-4735-81B3-F376D02F3F64}"/>
    <dgm:cxn modelId="{CEB3C0B0-8FE9-4BA0-A153-8D56D3667AEF}" type="presOf" srcId="{F618A2F7-F41D-4395-9FD5-26063B065A5C}" destId="{3BE2D2D1-2A0C-4106-B9F9-0E96E8476C78}" srcOrd="0" destOrd="0" presId="urn:microsoft.com/office/officeart/2005/8/layout/chevron2"/>
    <dgm:cxn modelId="{6B6D274C-0F4D-46E3-85FF-85AD79729684}" srcId="{243C8DFF-8974-422A-9A48-15298D1FC6D5}" destId="{F26235C7-1124-4B85-BE2C-2040F2192135}" srcOrd="0" destOrd="0" parTransId="{C03E05E0-8FC8-4379-BA35-721D11A3C576}" sibTransId="{DE10CBE5-6DD4-497D-8CB6-3A6D99EF1A10}"/>
    <dgm:cxn modelId="{4F7B25B9-6D2B-47C6-91B3-B6A08F549081}" type="presOf" srcId="{243C8DFF-8974-422A-9A48-15298D1FC6D5}" destId="{1FD820C0-5E79-43B4-89F6-EB222C6F08F4}" srcOrd="0" destOrd="0" presId="urn:microsoft.com/office/officeart/2005/8/layout/chevron2"/>
    <dgm:cxn modelId="{A55FCB0A-EFA7-471E-B692-B3E28D1229EA}" srcId="{F26235C7-1124-4B85-BE2C-2040F2192135}" destId="{3A97E058-5091-438B-8D02-C3A48238E669}" srcOrd="0" destOrd="0" parTransId="{575969A4-56E0-4C05-B90F-F42E13D9BB1F}" sibTransId="{D13E0CE8-C813-4BAA-BBA9-172C803B50F7}"/>
    <dgm:cxn modelId="{41C59029-AA7F-4C9D-AD53-7919DB0EE11E}" type="presOf" srcId="{F26235C7-1124-4B85-BE2C-2040F2192135}" destId="{F32AABAC-30C2-46AE-BCF0-6865687E6545}" srcOrd="0" destOrd="0" presId="urn:microsoft.com/office/officeart/2005/8/layout/chevron2"/>
    <dgm:cxn modelId="{F7677A46-4290-4611-B577-CE4055940269}" type="presParOf" srcId="{1FD820C0-5E79-43B4-89F6-EB222C6F08F4}" destId="{88615FED-627B-4801-A0D9-BF0B20F7D982}" srcOrd="0" destOrd="0" presId="urn:microsoft.com/office/officeart/2005/8/layout/chevron2"/>
    <dgm:cxn modelId="{73EE1C64-7521-401A-8DC0-71D7E1EBFF26}" type="presParOf" srcId="{88615FED-627B-4801-A0D9-BF0B20F7D982}" destId="{F32AABAC-30C2-46AE-BCF0-6865687E6545}" srcOrd="0" destOrd="0" presId="urn:microsoft.com/office/officeart/2005/8/layout/chevron2"/>
    <dgm:cxn modelId="{972ED679-46AB-4A91-AD96-5B820E66A312}" type="presParOf" srcId="{88615FED-627B-4801-A0D9-BF0B20F7D982}" destId="{D13866CA-A863-41BF-9FCF-5A0797E39DFF}" srcOrd="1" destOrd="0" presId="urn:microsoft.com/office/officeart/2005/8/layout/chevron2"/>
    <dgm:cxn modelId="{1799270C-BAC7-4FC6-8533-915DDA9EBD09}" type="presParOf" srcId="{1FD820C0-5E79-43B4-89F6-EB222C6F08F4}" destId="{14EBA116-B28E-478C-A35D-797A56C7695E}" srcOrd="1" destOrd="0" presId="urn:microsoft.com/office/officeart/2005/8/layout/chevron2"/>
    <dgm:cxn modelId="{B2C573B0-6D56-4C4A-9D7B-376DCE584561}" type="presParOf" srcId="{1FD820C0-5E79-43B4-89F6-EB222C6F08F4}" destId="{02ED5190-F02C-4418-91E0-68D88788C8A2}" srcOrd="2" destOrd="0" presId="urn:microsoft.com/office/officeart/2005/8/layout/chevron2"/>
    <dgm:cxn modelId="{175A9937-9F30-46DE-AB7D-D426D2626895}" type="presParOf" srcId="{02ED5190-F02C-4418-91E0-68D88788C8A2}" destId="{3BE2D2D1-2A0C-4106-B9F9-0E96E8476C78}" srcOrd="0" destOrd="0" presId="urn:microsoft.com/office/officeart/2005/8/layout/chevron2"/>
    <dgm:cxn modelId="{786580FC-4DE3-4565-8423-FD3AB781EFEB}" type="presParOf" srcId="{02ED5190-F02C-4418-91E0-68D88788C8A2}" destId="{5F3B7E8B-F067-4D20-8830-8E0E87F76F42}" srcOrd="1" destOrd="0" presId="urn:microsoft.com/office/officeart/2005/8/layout/chevron2"/>
    <dgm:cxn modelId="{31F8CCFD-E14B-4537-A6BF-BBF88C654F5C}" type="presParOf" srcId="{1FD820C0-5E79-43B4-89F6-EB222C6F08F4}" destId="{CAAF79B7-DACC-4F21-88EC-DB3D98761A8E}" srcOrd="3" destOrd="0" presId="urn:microsoft.com/office/officeart/2005/8/layout/chevron2"/>
    <dgm:cxn modelId="{FE1D5672-563B-4DFE-A1FD-70CF0AF2FFE2}" type="presParOf" srcId="{1FD820C0-5E79-43B4-89F6-EB222C6F08F4}" destId="{9C766948-602A-4748-9686-83C7673F5B58}" srcOrd="4" destOrd="0" presId="urn:microsoft.com/office/officeart/2005/8/layout/chevron2"/>
    <dgm:cxn modelId="{295BA92E-C0CF-43C8-B297-2672F794B859}" type="presParOf" srcId="{9C766948-602A-4748-9686-83C7673F5B58}" destId="{513DE16C-215B-4F63-AA5D-C83A0D60CEE7}" srcOrd="0" destOrd="0" presId="urn:microsoft.com/office/officeart/2005/8/layout/chevron2"/>
    <dgm:cxn modelId="{75C6A578-87C9-4BBE-A8E8-E872BB3FC3CF}" type="presParOf" srcId="{9C766948-602A-4748-9686-83C7673F5B58}" destId="{80761867-4CA1-4DCB-BFE7-598C8CF45D66}" srcOrd="1" destOrd="0" presId="urn:microsoft.com/office/officeart/2005/8/layout/chevron2"/>
  </dgm:cxnLst>
  <dgm:bg>
    <a:solidFill>
      <a:schemeClr val="accent4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1245F0-132D-431F-9C22-D5E99A3B1EF6}">
      <dsp:nvSpPr>
        <dsp:cNvPr id="0" name=""/>
        <dsp:cNvSpPr/>
      </dsp:nvSpPr>
      <dsp:spPr>
        <a:xfrm>
          <a:off x="2052842" y="540674"/>
          <a:ext cx="3599170" cy="3599170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8A77F4-5325-4A9E-8A3B-65F69FB2FD1D}">
      <dsp:nvSpPr>
        <dsp:cNvPr id="0" name=""/>
        <dsp:cNvSpPr/>
      </dsp:nvSpPr>
      <dsp:spPr>
        <a:xfrm>
          <a:off x="2052842" y="540674"/>
          <a:ext cx="3599170" cy="3599170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3429D-2CBE-4F1D-AACB-A72B13F05DFA}">
      <dsp:nvSpPr>
        <dsp:cNvPr id="0" name=""/>
        <dsp:cNvSpPr/>
      </dsp:nvSpPr>
      <dsp:spPr>
        <a:xfrm>
          <a:off x="2052842" y="540674"/>
          <a:ext cx="3599170" cy="3599170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FD34B8-8035-4498-8F9C-4EA2820362BF}">
      <dsp:nvSpPr>
        <dsp:cNvPr id="0" name=""/>
        <dsp:cNvSpPr/>
      </dsp:nvSpPr>
      <dsp:spPr>
        <a:xfrm>
          <a:off x="2052842" y="540674"/>
          <a:ext cx="3599170" cy="3599170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FFE4CB-C3B9-4CE2-A2C1-C51019A56F82}">
      <dsp:nvSpPr>
        <dsp:cNvPr id="0" name=""/>
        <dsp:cNvSpPr/>
      </dsp:nvSpPr>
      <dsp:spPr>
        <a:xfrm>
          <a:off x="3023817" y="1511649"/>
          <a:ext cx="1657221" cy="165722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Sistema de Registró Emergencia Obstétrica</a:t>
          </a:r>
          <a:endParaRPr lang="es-MX" sz="1800" kern="1200" dirty="0"/>
        </a:p>
      </dsp:txBody>
      <dsp:txXfrm>
        <a:off x="3023817" y="1511649"/>
        <a:ext cx="1657221" cy="1657221"/>
      </dsp:txXfrm>
    </dsp:sp>
    <dsp:sp modelId="{E6F94DA8-CC11-48D5-BFF9-D3B257BB9976}">
      <dsp:nvSpPr>
        <dsp:cNvPr id="0" name=""/>
        <dsp:cNvSpPr/>
      </dsp:nvSpPr>
      <dsp:spPr>
        <a:xfrm>
          <a:off x="3272400" y="2409"/>
          <a:ext cx="1160054" cy="116005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Registro de la Atención</a:t>
          </a:r>
          <a:endParaRPr lang="es-MX" sz="1400" kern="1200" dirty="0"/>
        </a:p>
      </dsp:txBody>
      <dsp:txXfrm>
        <a:off x="3272400" y="2409"/>
        <a:ext cx="1160054" cy="1160054"/>
      </dsp:txXfrm>
    </dsp:sp>
    <dsp:sp modelId="{E7FEE6F4-8980-44FF-A3A8-E3D35F56D2FC}">
      <dsp:nvSpPr>
        <dsp:cNvPr id="0" name=""/>
        <dsp:cNvSpPr/>
      </dsp:nvSpPr>
      <dsp:spPr>
        <a:xfrm>
          <a:off x="5030223" y="1760232"/>
          <a:ext cx="1160054" cy="1160054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Validación de Captura</a:t>
          </a:r>
          <a:endParaRPr lang="es-MX" sz="1400" kern="1200" dirty="0"/>
        </a:p>
      </dsp:txBody>
      <dsp:txXfrm>
        <a:off x="5030223" y="1760232"/>
        <a:ext cx="1160054" cy="1160054"/>
      </dsp:txXfrm>
    </dsp:sp>
    <dsp:sp modelId="{1F4ADC18-1B58-4737-B112-9EBEB24F2AD7}">
      <dsp:nvSpPr>
        <dsp:cNvPr id="0" name=""/>
        <dsp:cNvSpPr/>
      </dsp:nvSpPr>
      <dsp:spPr>
        <a:xfrm>
          <a:off x="3272400" y="3518055"/>
          <a:ext cx="1160054" cy="1160054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Validación de adeudo</a:t>
          </a:r>
          <a:endParaRPr lang="es-MX" sz="1400" kern="1200" dirty="0"/>
        </a:p>
      </dsp:txBody>
      <dsp:txXfrm>
        <a:off x="3272400" y="3518055"/>
        <a:ext cx="1160054" cy="1160054"/>
      </dsp:txXfrm>
    </dsp:sp>
    <dsp:sp modelId="{8F6808B0-1A61-48D7-B754-6F5631AA6A86}">
      <dsp:nvSpPr>
        <dsp:cNvPr id="0" name=""/>
        <dsp:cNvSpPr/>
      </dsp:nvSpPr>
      <dsp:spPr>
        <a:xfrm>
          <a:off x="1514577" y="1760232"/>
          <a:ext cx="1160054" cy="1160054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Registro de Pago</a:t>
          </a:r>
          <a:endParaRPr lang="es-MX" sz="1400" kern="1200" dirty="0"/>
        </a:p>
      </dsp:txBody>
      <dsp:txXfrm>
        <a:off x="1514577" y="1760232"/>
        <a:ext cx="1160054" cy="116005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408D8E-8B9F-4639-8B30-FA7E9DD1C97D}">
      <dsp:nvSpPr>
        <dsp:cNvPr id="0" name=""/>
        <dsp:cNvSpPr/>
      </dsp:nvSpPr>
      <dsp:spPr>
        <a:xfrm>
          <a:off x="0" y="0"/>
          <a:ext cx="4064000" cy="4064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27514-D8CB-48B1-BDBC-6908C6A009CA}">
      <dsp:nvSpPr>
        <dsp:cNvPr id="0" name=""/>
        <dsp:cNvSpPr/>
      </dsp:nvSpPr>
      <dsp:spPr>
        <a:xfrm>
          <a:off x="2743199" y="408582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Planeación</a:t>
          </a:r>
          <a:endParaRPr lang="es-MX" sz="3200" kern="1200" dirty="0"/>
        </a:p>
      </dsp:txBody>
      <dsp:txXfrm>
        <a:off x="2743199" y="408582"/>
        <a:ext cx="2641600" cy="962025"/>
      </dsp:txXfrm>
    </dsp:sp>
    <dsp:sp modelId="{EA1EC32B-9CBE-44E0-88C3-B3E07BCBF752}">
      <dsp:nvSpPr>
        <dsp:cNvPr id="0" name=""/>
        <dsp:cNvSpPr/>
      </dsp:nvSpPr>
      <dsp:spPr>
        <a:xfrm>
          <a:off x="2743199" y="1490860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Programación</a:t>
          </a:r>
          <a:endParaRPr lang="es-MX" sz="3000" kern="1200" dirty="0"/>
        </a:p>
      </dsp:txBody>
      <dsp:txXfrm>
        <a:off x="2743199" y="1490860"/>
        <a:ext cx="2641600" cy="962025"/>
      </dsp:txXfrm>
    </dsp:sp>
    <dsp:sp modelId="{0A1A72B3-71EE-45F8-AF8C-F495EC104508}">
      <dsp:nvSpPr>
        <dsp:cNvPr id="0" name=""/>
        <dsp:cNvSpPr/>
      </dsp:nvSpPr>
      <dsp:spPr>
        <a:xfrm>
          <a:off x="2743199" y="2573139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Seguimiento</a:t>
          </a:r>
          <a:endParaRPr lang="es-MX" sz="3000" kern="1200" dirty="0"/>
        </a:p>
      </dsp:txBody>
      <dsp:txXfrm>
        <a:off x="2743199" y="2573139"/>
        <a:ext cx="2641600" cy="96202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2C957C-9922-43C2-B348-69C1AEEF2143}">
      <dsp:nvSpPr>
        <dsp:cNvPr id="0" name=""/>
        <dsp:cNvSpPr/>
      </dsp:nvSpPr>
      <dsp:spPr>
        <a:xfrm>
          <a:off x="1404620" y="165099"/>
          <a:ext cx="3276600" cy="1137920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DCD2F6-24F7-4395-9E3C-38F1D99E54CE}">
      <dsp:nvSpPr>
        <dsp:cNvPr id="0" name=""/>
        <dsp:cNvSpPr/>
      </dsp:nvSpPr>
      <dsp:spPr>
        <a:xfrm>
          <a:off x="2730500" y="2951479"/>
          <a:ext cx="635000" cy="406400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E1F345-CA41-46F0-89AE-F6AE1B6D8622}">
      <dsp:nvSpPr>
        <dsp:cNvPr id="0" name=""/>
        <dsp:cNvSpPr/>
      </dsp:nvSpPr>
      <dsp:spPr>
        <a:xfrm>
          <a:off x="1524000" y="3276600"/>
          <a:ext cx="3048000" cy="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b="1" kern="1200" dirty="0" smtClean="0"/>
            <a:t>Obra Nueva, Ampliación, Remodelación, Reestructuración, Rehabilitación</a:t>
          </a:r>
          <a:endParaRPr lang="es-MX" sz="1300" b="1" kern="1200" dirty="0"/>
        </a:p>
      </dsp:txBody>
      <dsp:txXfrm>
        <a:off x="1524000" y="3276600"/>
        <a:ext cx="3048000" cy="762000"/>
      </dsp:txXfrm>
    </dsp:sp>
    <dsp:sp modelId="{3BB1AA4B-CF13-47E2-85C7-73AF8C61A234}">
      <dsp:nvSpPr>
        <dsp:cNvPr id="0" name=""/>
        <dsp:cNvSpPr/>
      </dsp:nvSpPr>
      <dsp:spPr>
        <a:xfrm>
          <a:off x="2595880" y="1390904"/>
          <a:ext cx="1143000" cy="1143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Viabilidad</a:t>
          </a:r>
          <a:endParaRPr lang="es-MX" sz="1400" kern="1200" dirty="0"/>
        </a:p>
      </dsp:txBody>
      <dsp:txXfrm>
        <a:off x="2595880" y="1390904"/>
        <a:ext cx="1143000" cy="1143000"/>
      </dsp:txXfrm>
    </dsp:sp>
    <dsp:sp modelId="{467F8645-E8FE-4B0F-889E-D4FB3A61A2B2}">
      <dsp:nvSpPr>
        <dsp:cNvPr id="0" name=""/>
        <dsp:cNvSpPr/>
      </dsp:nvSpPr>
      <dsp:spPr>
        <a:xfrm>
          <a:off x="1778000" y="533399"/>
          <a:ext cx="1143000" cy="1143000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Validación de la Necesidad</a:t>
          </a:r>
          <a:endParaRPr lang="es-MX" sz="1400" kern="1200" dirty="0"/>
        </a:p>
      </dsp:txBody>
      <dsp:txXfrm>
        <a:off x="1778000" y="533399"/>
        <a:ext cx="1143000" cy="1143000"/>
      </dsp:txXfrm>
    </dsp:sp>
    <dsp:sp modelId="{6B8519D6-EF8D-4A45-9D49-65480843FDC0}">
      <dsp:nvSpPr>
        <dsp:cNvPr id="0" name=""/>
        <dsp:cNvSpPr/>
      </dsp:nvSpPr>
      <dsp:spPr>
        <a:xfrm>
          <a:off x="2946400" y="257047"/>
          <a:ext cx="1143000" cy="1143000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Detección de la Necesidad</a:t>
          </a:r>
          <a:endParaRPr lang="es-MX" sz="1400" kern="1200" dirty="0"/>
        </a:p>
      </dsp:txBody>
      <dsp:txXfrm>
        <a:off x="2946400" y="257047"/>
        <a:ext cx="1143000" cy="1143000"/>
      </dsp:txXfrm>
    </dsp:sp>
    <dsp:sp modelId="{1717DB99-183D-4813-A700-766237110161}">
      <dsp:nvSpPr>
        <dsp:cNvPr id="0" name=""/>
        <dsp:cNvSpPr/>
      </dsp:nvSpPr>
      <dsp:spPr>
        <a:xfrm>
          <a:off x="1270000" y="25399"/>
          <a:ext cx="3556000" cy="28448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5E4A09-36ED-4FE2-B73E-DA30229658AD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3D7E3-0619-462B-B39F-2A72599BDC85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92395A-B391-4E90-B33D-F301BB1DD4C7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E386BD-3185-48A5-B22E-31525FC660E8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0FA227-6BB9-49EE-9189-CA245DF87DD1}">
      <dsp:nvSpPr>
        <dsp:cNvPr id="0" name=""/>
        <dsp:cNvSpPr/>
      </dsp:nvSpPr>
      <dsp:spPr>
        <a:xfrm>
          <a:off x="2304267" y="1296144"/>
          <a:ext cx="1439167" cy="14391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400" kern="1200" dirty="0" smtClean="0"/>
            <a:t>Meta</a:t>
          </a:r>
          <a:endParaRPr lang="es-MX" sz="3400" kern="1200" dirty="0"/>
        </a:p>
      </dsp:txBody>
      <dsp:txXfrm>
        <a:off x="2304267" y="1296144"/>
        <a:ext cx="1439167" cy="1439167"/>
      </dsp:txXfrm>
    </dsp:sp>
    <dsp:sp modelId="{815F2542-520A-4438-BCFA-6F0FE9CFE806}">
      <dsp:nvSpPr>
        <dsp:cNvPr id="0" name=""/>
        <dsp:cNvSpPr/>
      </dsp:nvSpPr>
      <dsp:spPr>
        <a:xfrm>
          <a:off x="2544291" y="1843"/>
          <a:ext cx="1007417" cy="100741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Terreno</a:t>
          </a:r>
          <a:endParaRPr lang="es-MX" sz="1100" kern="1200" dirty="0"/>
        </a:p>
      </dsp:txBody>
      <dsp:txXfrm>
        <a:off x="2544291" y="1843"/>
        <a:ext cx="1007417" cy="1007417"/>
      </dsp:txXfrm>
    </dsp:sp>
    <dsp:sp modelId="{C1CE8D56-D8A9-4617-9006-1B0C04FC7BBD}">
      <dsp:nvSpPr>
        <dsp:cNvPr id="0" name=""/>
        <dsp:cNvSpPr/>
      </dsp:nvSpPr>
      <dsp:spPr>
        <a:xfrm>
          <a:off x="4070738" y="1528291"/>
          <a:ext cx="1007417" cy="1007417"/>
        </a:xfrm>
        <a:prstGeom prst="ellips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Estudios</a:t>
          </a:r>
          <a:endParaRPr lang="es-MX" sz="1100" kern="1200" dirty="0"/>
        </a:p>
      </dsp:txBody>
      <dsp:txXfrm>
        <a:off x="4070738" y="1528291"/>
        <a:ext cx="1007417" cy="1007417"/>
      </dsp:txXfrm>
    </dsp:sp>
    <dsp:sp modelId="{666BAC87-17F6-4FC9-8C7A-F6B4C4DF2230}">
      <dsp:nvSpPr>
        <dsp:cNvPr id="0" name=""/>
        <dsp:cNvSpPr/>
      </dsp:nvSpPr>
      <dsp:spPr>
        <a:xfrm>
          <a:off x="2544291" y="3054738"/>
          <a:ext cx="1007417" cy="1007417"/>
        </a:xfrm>
        <a:prstGeom prst="ellips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Proyecto</a:t>
          </a:r>
          <a:endParaRPr lang="es-MX" sz="1100" kern="1200" dirty="0"/>
        </a:p>
      </dsp:txBody>
      <dsp:txXfrm>
        <a:off x="2544291" y="3054738"/>
        <a:ext cx="1007417" cy="1007417"/>
      </dsp:txXfrm>
    </dsp:sp>
    <dsp:sp modelId="{3A9AC557-0319-45BC-A989-5503F2CC7D01}">
      <dsp:nvSpPr>
        <dsp:cNvPr id="0" name=""/>
        <dsp:cNvSpPr/>
      </dsp:nvSpPr>
      <dsp:spPr>
        <a:xfrm>
          <a:off x="1017843" y="1528291"/>
          <a:ext cx="1007417" cy="1007417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Recursos Financieros</a:t>
          </a:r>
          <a:endParaRPr lang="es-MX" sz="1100" kern="1200" dirty="0"/>
        </a:p>
      </dsp:txBody>
      <dsp:txXfrm>
        <a:off x="1017843" y="1528291"/>
        <a:ext cx="1007417" cy="100741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B9F679-D294-488D-9EB9-40E89258811A}">
      <dsp:nvSpPr>
        <dsp:cNvPr id="0" name=""/>
        <dsp:cNvSpPr/>
      </dsp:nvSpPr>
      <dsp:spPr>
        <a:xfrm>
          <a:off x="0" y="0"/>
          <a:ext cx="6408712" cy="13837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Terreno</a:t>
          </a:r>
          <a:endParaRPr lang="es-MX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000" kern="1200" dirty="0" smtClean="0"/>
            <a:t>Solicitud del municipio para visita de validación del (de los) terreno(s) propuesto(s).</a:t>
          </a:r>
          <a:endParaRPr lang="es-MX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000" kern="1200" dirty="0" smtClean="0"/>
            <a:t>Certeza de que contará con Vialidades y Servicios adecuados para la operación de la unidad.</a:t>
          </a:r>
          <a:endParaRPr lang="es-MX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000" kern="1200" dirty="0" smtClean="0"/>
            <a:t>Acta de Sesión de Ayuntamiento en que se autoriza la compra (en su caso) y donación del terreno  a Gobierno del Estado con Destino al ISAPEG.</a:t>
          </a:r>
          <a:endParaRPr lang="es-MX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000" kern="1200" dirty="0" smtClean="0"/>
            <a:t>Publicación del Acuerdo de la Sesión de Ayuntamiento en el Periódico Oficial de Gobierno del Estado</a:t>
          </a:r>
          <a:endParaRPr lang="es-MX" sz="1000" kern="1200" dirty="0"/>
        </a:p>
      </dsp:txBody>
      <dsp:txXfrm>
        <a:off x="1375043" y="0"/>
        <a:ext cx="5033668" cy="1383774"/>
      </dsp:txXfrm>
    </dsp:sp>
    <dsp:sp modelId="{60E9923F-1F62-4CB9-83B0-AD62B4126101}">
      <dsp:nvSpPr>
        <dsp:cNvPr id="0" name=""/>
        <dsp:cNvSpPr/>
      </dsp:nvSpPr>
      <dsp:spPr>
        <a:xfrm>
          <a:off x="93300" y="318683"/>
          <a:ext cx="1281742" cy="746407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20F75D-63C9-4153-928E-71B5A99A853F}">
      <dsp:nvSpPr>
        <dsp:cNvPr id="0" name=""/>
        <dsp:cNvSpPr/>
      </dsp:nvSpPr>
      <dsp:spPr>
        <a:xfrm>
          <a:off x="0" y="1477075"/>
          <a:ext cx="6408712" cy="933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Estudios y Proyectos</a:t>
          </a:r>
          <a:endParaRPr lang="es-MX" sz="9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000" kern="1200" dirty="0" smtClean="0"/>
            <a:t>Levantamiento topográfico y estudio de mecánica de suelos</a:t>
          </a:r>
          <a:endParaRPr lang="es-MX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000" kern="1200" dirty="0" smtClean="0"/>
            <a:t>Elaboración de Proyecto Ejecutivo de la adecuación del prototipo entregado por la Dirección de Infraestructura, al  terreno</a:t>
          </a:r>
          <a:endParaRPr lang="es-MX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000" kern="1200" dirty="0" smtClean="0"/>
            <a:t> Validación del proyecto arquitectónico de  adecuación del proyecto tipo al terreno.</a:t>
          </a:r>
          <a:endParaRPr lang="es-MX" sz="1000" kern="1200" dirty="0"/>
        </a:p>
      </dsp:txBody>
      <dsp:txXfrm>
        <a:off x="1375043" y="1477075"/>
        <a:ext cx="5033668" cy="933009"/>
      </dsp:txXfrm>
    </dsp:sp>
    <dsp:sp modelId="{87BA5346-E99C-4184-AE5A-CDF288148AFB}">
      <dsp:nvSpPr>
        <dsp:cNvPr id="0" name=""/>
        <dsp:cNvSpPr/>
      </dsp:nvSpPr>
      <dsp:spPr>
        <a:xfrm>
          <a:off x="93300" y="1570376"/>
          <a:ext cx="1281742" cy="746407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EC8CEC-BD64-4405-BF3E-2BBF13549A56}">
      <dsp:nvSpPr>
        <dsp:cNvPr id="0" name=""/>
        <dsp:cNvSpPr/>
      </dsp:nvSpPr>
      <dsp:spPr>
        <a:xfrm>
          <a:off x="0" y="2503386"/>
          <a:ext cx="6408712" cy="933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Recursos</a:t>
          </a:r>
          <a:endParaRPr lang="es-MX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 Acta de Sesión de Ayuntamiento en la que se autoriza destinar los recursos financieros necesarios para la ejecución </a:t>
          </a:r>
          <a:r>
            <a:rPr lang="es-MX" sz="700" kern="1200" dirty="0" smtClean="0"/>
            <a:t>de la obra.</a:t>
          </a:r>
          <a:endParaRPr lang="es-MX" sz="700" kern="1200" dirty="0"/>
        </a:p>
      </dsp:txBody>
      <dsp:txXfrm>
        <a:off x="1375043" y="2503386"/>
        <a:ext cx="5033668" cy="933009"/>
      </dsp:txXfrm>
    </dsp:sp>
    <dsp:sp modelId="{490B0D15-E4B1-4139-A909-2DC7488641B0}">
      <dsp:nvSpPr>
        <dsp:cNvPr id="0" name=""/>
        <dsp:cNvSpPr/>
      </dsp:nvSpPr>
      <dsp:spPr>
        <a:xfrm>
          <a:off x="111194" y="2619707"/>
          <a:ext cx="1281742" cy="746407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A1C86-8365-4F06-B4F0-3299904DD990}">
      <dsp:nvSpPr>
        <dsp:cNvPr id="0" name=""/>
        <dsp:cNvSpPr/>
      </dsp:nvSpPr>
      <dsp:spPr>
        <a:xfrm>
          <a:off x="0" y="3529697"/>
          <a:ext cx="6408712" cy="933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Convenio de colaboración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Acta de Sesión de Ayuntamiento en las que se autoriza al Presidente y al Secretario del Ayuntamiento la firma de convenios.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Revisión por parte del municipio del contenido de l proyecto del convenio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Proceso de formalización </a:t>
          </a:r>
          <a:endParaRPr lang="es-MX" sz="1050" kern="1200" dirty="0"/>
        </a:p>
      </dsp:txBody>
      <dsp:txXfrm>
        <a:off x="1375043" y="3529697"/>
        <a:ext cx="5033668" cy="933009"/>
      </dsp:txXfrm>
    </dsp:sp>
    <dsp:sp modelId="{2ED09DC1-B1F1-4253-8BAB-CD1982BC0877}">
      <dsp:nvSpPr>
        <dsp:cNvPr id="0" name=""/>
        <dsp:cNvSpPr/>
      </dsp:nvSpPr>
      <dsp:spPr>
        <a:xfrm>
          <a:off x="72011" y="3600397"/>
          <a:ext cx="1281742" cy="74640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00FD8-562C-433C-9C78-95BC7E98FE19}" type="datetimeFigureOut">
              <a:rPr lang="es-ES" smtClean="0"/>
              <a:pPr/>
              <a:t>05/02/2013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0FED-13F2-4E2C-8938-B5144711E37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00FD8-562C-433C-9C78-95BC7E98FE19}" type="datetimeFigureOut">
              <a:rPr lang="es-ES" smtClean="0"/>
              <a:pPr/>
              <a:t>05/02/2013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0FED-13F2-4E2C-8938-B5144711E37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00FD8-562C-433C-9C78-95BC7E98FE19}" type="datetimeFigureOut">
              <a:rPr lang="es-ES" smtClean="0"/>
              <a:pPr/>
              <a:t>05/02/2013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0FED-13F2-4E2C-8938-B5144711E37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00FD8-562C-433C-9C78-95BC7E98FE19}" type="datetimeFigureOut">
              <a:rPr lang="es-ES" smtClean="0"/>
              <a:pPr/>
              <a:t>05/02/2013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0FED-13F2-4E2C-8938-B5144711E37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00FD8-562C-433C-9C78-95BC7E98FE19}" type="datetimeFigureOut">
              <a:rPr lang="es-ES" smtClean="0"/>
              <a:pPr/>
              <a:t>05/02/2013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0FED-13F2-4E2C-8938-B5144711E37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00FD8-562C-433C-9C78-95BC7E98FE19}" type="datetimeFigureOut">
              <a:rPr lang="es-ES" smtClean="0"/>
              <a:pPr/>
              <a:t>05/02/2013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0FED-13F2-4E2C-8938-B5144711E37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00FD8-562C-433C-9C78-95BC7E98FE19}" type="datetimeFigureOut">
              <a:rPr lang="es-ES" smtClean="0"/>
              <a:pPr/>
              <a:t>05/02/2013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0FED-13F2-4E2C-8938-B5144711E37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00FD8-562C-433C-9C78-95BC7E98FE19}" type="datetimeFigureOut">
              <a:rPr lang="es-ES" smtClean="0"/>
              <a:pPr/>
              <a:t>05/02/2013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0FED-13F2-4E2C-8938-B5144711E37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00FD8-562C-433C-9C78-95BC7E98FE19}" type="datetimeFigureOut">
              <a:rPr lang="es-ES" smtClean="0"/>
              <a:pPr/>
              <a:t>05/02/2013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0FED-13F2-4E2C-8938-B5144711E37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00FD8-562C-433C-9C78-95BC7E98FE19}" type="datetimeFigureOut">
              <a:rPr lang="es-ES" smtClean="0"/>
              <a:pPr/>
              <a:t>05/02/2013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0FED-13F2-4E2C-8938-B5144711E37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00FD8-562C-433C-9C78-95BC7E98FE19}" type="datetimeFigureOut">
              <a:rPr lang="es-ES" smtClean="0"/>
              <a:pPr/>
              <a:t>05/02/2013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0FED-13F2-4E2C-8938-B5144711E37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00FD8-562C-433C-9C78-95BC7E98FE19}" type="datetimeFigureOut">
              <a:rPr lang="es-ES" smtClean="0"/>
              <a:pPr/>
              <a:t>05/02/2013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D0FED-13F2-4E2C-8938-B5144711E37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salud1.guanajuato.gob.mx/catalogos_validaciones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4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683568" y="476672"/>
            <a:ext cx="806489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Coordinación General de Administración y Finanzas</a:t>
            </a:r>
          </a:p>
          <a:p>
            <a:pPr algn="ctr"/>
            <a:endParaRPr lang="es-MX" sz="32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Dirección General de Planeación y Desarrollo</a:t>
            </a:r>
          </a:p>
          <a:p>
            <a:pPr algn="ctr"/>
            <a:endParaRPr lang="es-MX" sz="32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3200" b="1" i="1" u="sng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Disposiciones Administrativas</a:t>
            </a:r>
          </a:p>
          <a:p>
            <a:pPr algn="ctr"/>
            <a:endParaRPr lang="es-MX" sz="3200" b="1" i="1" u="sng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3200" b="1" i="1" u="sng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2013</a:t>
            </a:r>
          </a:p>
          <a:p>
            <a:pPr algn="ctr"/>
            <a:endParaRPr lang="es-MX" sz="32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12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MX" sz="24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CuadroTexto"/>
          <p:cNvSpPr txBox="1">
            <a:spLocks noChangeArrowheads="1"/>
          </p:cNvSpPr>
          <p:nvPr/>
        </p:nvSpPr>
        <p:spPr bwMode="auto">
          <a:xfrm>
            <a:off x="1331640" y="272842"/>
            <a:ext cx="59039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dirty="0">
                <a:latin typeface="Calibri" pitchFamily="34" charset="0"/>
              </a:rPr>
              <a:t>PROYECTOS DE INVERSIÓN 2013</a:t>
            </a:r>
          </a:p>
          <a:p>
            <a:pPr algn="ctr"/>
            <a:r>
              <a:rPr lang="es-ES" sz="2000" b="1" dirty="0">
                <a:latin typeface="Calibri" pitchFamily="34" charset="0"/>
              </a:rPr>
              <a:t> “OPERACIÓN</a:t>
            </a:r>
            <a:r>
              <a:rPr lang="es-ES" sz="2000" b="1" dirty="0" smtClean="0">
                <a:latin typeface="Calibri" pitchFamily="34" charset="0"/>
              </a:rPr>
              <a:t>”</a:t>
            </a:r>
            <a:endParaRPr lang="es-ES" sz="2000" b="1" dirty="0">
              <a:latin typeface="Calibri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395288" y="1120775"/>
          <a:ext cx="7705104" cy="439645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14030"/>
                <a:gridCol w="3034866"/>
                <a:gridCol w="1605108"/>
                <a:gridCol w="2251100"/>
              </a:tblGrid>
              <a:tr h="37009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u="none" strike="noStrike" dirty="0"/>
                        <a:t>Clave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u="none" strike="noStrike" dirty="0"/>
                        <a:t>Nombre del Proyecto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u="none" strike="noStrike" dirty="0"/>
                        <a:t>Monto Asignado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u="none" strike="noStrike" dirty="0"/>
                        <a:t>Líder del Proyecto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3274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/>
                        <a:t>KI44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 smtClean="0"/>
                        <a:t>HC  </a:t>
                      </a:r>
                      <a:r>
                        <a:rPr lang="es-ES" sz="1600" u="none" strike="noStrike" dirty="0" err="1"/>
                        <a:t>Moroleón</a:t>
                      </a:r>
                      <a:r>
                        <a:rPr lang="es-ES" sz="1600" u="none" strike="noStrike" dirty="0"/>
                        <a:t> - Operación</a:t>
                      </a:r>
                      <a:endParaRPr lang="es-ES" sz="1600" b="0" i="0" u="none" strike="noStrike" dirty="0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u="none" strike="noStrike" dirty="0"/>
                        <a:t>$33.624.662,00</a:t>
                      </a:r>
                      <a:endParaRPr lang="es-ES" sz="1600" b="0" i="0" u="none" strike="noStrike" dirty="0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/>
                        <a:t>Director de la Unidad Médica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</a:tr>
              <a:tr h="10953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/>
                        <a:t>KI46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 smtClean="0"/>
                        <a:t>HC  </a:t>
                      </a:r>
                      <a:r>
                        <a:rPr lang="es-ES" sz="1600" u="none" strike="noStrike" dirty="0"/>
                        <a:t>San Diego de la Unión - Operación</a:t>
                      </a:r>
                      <a:endParaRPr lang="es-ES" sz="1600" b="0" i="0" u="none" strike="noStrike" dirty="0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u="none" strike="noStrike"/>
                        <a:t>$29.454.102,00</a:t>
                      </a:r>
                      <a:endParaRPr lang="es-ES" sz="1600" b="0" i="0" u="none" strike="noStrike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/>
                        <a:t>Director de la Unidad Médica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</a:tr>
              <a:tr h="73274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/>
                        <a:t>KI48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 smtClean="0"/>
                        <a:t>HC  </a:t>
                      </a:r>
                      <a:r>
                        <a:rPr lang="es-ES" sz="1600" u="none" strike="noStrike" dirty="0" err="1"/>
                        <a:t>Yuriria</a:t>
                      </a:r>
                      <a:r>
                        <a:rPr lang="es-ES" sz="1600" u="none" strike="noStrike" dirty="0"/>
                        <a:t> - Operación</a:t>
                      </a:r>
                      <a:endParaRPr lang="es-ES" sz="1600" b="0" i="0" u="none" strike="noStrike" dirty="0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u="none" strike="noStrike"/>
                        <a:t>$33.624.662,00</a:t>
                      </a:r>
                      <a:endParaRPr lang="es-ES" sz="1600" b="0" i="0" u="none" strike="noStrike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/>
                        <a:t>Director de la Unidad Médica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</a:tr>
              <a:tr h="73274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/>
                        <a:t>KI51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 smtClean="0"/>
                        <a:t>HG  </a:t>
                      </a:r>
                      <a:r>
                        <a:rPr lang="es-ES" sz="1600" u="none" strike="noStrike" dirty="0"/>
                        <a:t>Valle de Santiago - Operación</a:t>
                      </a:r>
                      <a:endParaRPr lang="es-ES" sz="1600" b="0" i="0" u="none" strike="noStrike" dirty="0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u="none" strike="noStrike"/>
                        <a:t>$44.040.098,00</a:t>
                      </a:r>
                      <a:endParaRPr lang="es-ES" sz="1600" b="0" i="0" u="none" strike="noStrike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/>
                        <a:t>Director de la Unidad Médica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</a:tr>
              <a:tr h="73274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/>
                        <a:t>KQ44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/>
                        <a:t>Centro Estatal de Cuidados Críticos Salamanca - Operación</a:t>
                      </a:r>
                      <a:endParaRPr lang="es-ES" sz="1600" b="0" i="0" u="none" strike="noStrike" dirty="0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u="none" strike="noStrike"/>
                        <a:t>$24.993.775,00</a:t>
                      </a:r>
                      <a:endParaRPr lang="es-ES" sz="1600" b="0" i="0" u="none" strike="noStrike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/>
                        <a:t>Director de la Unidad Médica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95288" y="981075"/>
          <a:ext cx="3960440" cy="525623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90110"/>
                <a:gridCol w="2970330"/>
              </a:tblGrid>
              <a:tr h="65161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latin typeface="Arial Narrow" pitchFamily="34" charset="0"/>
                        </a:rPr>
                        <a:t>CENTRO GESTOR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NOMBRE</a:t>
                      </a:r>
                      <a:r>
                        <a:rPr lang="es-ES" sz="1600" u="none" strike="noStrike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DEL CENTRO </a:t>
                      </a:r>
                      <a:r>
                        <a:rPr lang="es-ES" sz="1600" u="none" strike="noStrike" dirty="0">
                          <a:latin typeface="Arial Narrow" pitchFamily="34" charset="0"/>
                        </a:rPr>
                        <a:t>GESTOR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66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latin typeface="Arial Narrow" pitchFamily="34" charset="0"/>
                        </a:rPr>
                        <a:t>0801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HG  </a:t>
                      </a:r>
                      <a:r>
                        <a:rPr lang="es-ES" sz="1600" u="none" strike="noStrike" dirty="0">
                          <a:latin typeface="Arial Narrow" pitchFamily="34" charset="0"/>
                        </a:rPr>
                        <a:t>ACÁMBARO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97742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latin typeface="Arial Narrow" pitchFamily="34" charset="0"/>
                        </a:rPr>
                        <a:t>0802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HG  </a:t>
                      </a:r>
                      <a:r>
                        <a:rPr lang="es-ES" sz="1600" u="none" strike="noStrike" dirty="0">
                          <a:latin typeface="Arial Narrow" pitchFamily="34" charset="0"/>
                        </a:rPr>
                        <a:t>SAN MIGUEL ALLENDE, 'DR. FELIPE G. DOBARGANES'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3366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latin typeface="Arial Narrow" pitchFamily="34" charset="0"/>
                        </a:rPr>
                        <a:t>0803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HG  </a:t>
                      </a:r>
                      <a:r>
                        <a:rPr lang="es-ES" sz="1600" u="none" strike="noStrike" dirty="0">
                          <a:latin typeface="Arial Narrow" pitchFamily="34" charset="0"/>
                        </a:rPr>
                        <a:t>CELAYA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97742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latin typeface="Arial Narrow" pitchFamily="34" charset="0"/>
                        </a:rPr>
                        <a:t>0804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HG  </a:t>
                      </a:r>
                      <a:r>
                        <a:rPr lang="es-ES" sz="1600" u="none" strike="noStrike" dirty="0">
                          <a:latin typeface="Arial Narrow" pitchFamily="34" charset="0"/>
                        </a:rPr>
                        <a:t>DOLORES HIDALGO, 'CUNA DE LA INDEPENDENCIA NACIONAL'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65161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latin typeface="Arial Narrow" pitchFamily="34" charset="0"/>
                        </a:rPr>
                        <a:t>0805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HG  </a:t>
                      </a:r>
                      <a:r>
                        <a:rPr lang="es-ES" sz="1600" u="none" strike="noStrike" dirty="0">
                          <a:latin typeface="Arial Narrow" pitchFamily="34" charset="0"/>
                        </a:rPr>
                        <a:t>GUANAJUATO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3366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latin typeface="Arial Narrow" pitchFamily="34" charset="0"/>
                        </a:rPr>
                        <a:t>0806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HG  </a:t>
                      </a:r>
                      <a:r>
                        <a:rPr lang="es-ES" sz="1600" u="none" strike="noStrike" dirty="0">
                          <a:latin typeface="Arial Narrow" pitchFamily="34" charset="0"/>
                        </a:rPr>
                        <a:t>IRAPUATO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3366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latin typeface="Arial Narrow" pitchFamily="34" charset="0"/>
                        </a:rPr>
                        <a:t>0807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HG  </a:t>
                      </a:r>
                      <a:r>
                        <a:rPr lang="es-ES" sz="1600" u="none" strike="noStrike" dirty="0">
                          <a:latin typeface="Arial Narrow" pitchFamily="34" charset="0"/>
                        </a:rPr>
                        <a:t>LEÓN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65161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latin typeface="Arial Narrow" pitchFamily="34" charset="0"/>
                        </a:rPr>
                        <a:t>0808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HG  </a:t>
                      </a:r>
                      <a:r>
                        <a:rPr lang="es-ES" sz="1600" u="none" strike="noStrike" dirty="0">
                          <a:latin typeface="Arial Narrow" pitchFamily="34" charset="0"/>
                        </a:rPr>
                        <a:t>SALAMANCA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178" name="3 CuadroTexto"/>
          <p:cNvSpPr txBox="1">
            <a:spLocks noChangeArrowheads="1"/>
          </p:cNvSpPr>
          <p:nvPr/>
        </p:nvSpPr>
        <p:spPr bwMode="auto">
          <a:xfrm>
            <a:off x="1619250" y="44450"/>
            <a:ext cx="59055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>
                <a:latin typeface="Calibri" pitchFamily="34" charset="0"/>
              </a:rPr>
              <a:t>CENTROS GESTORES VIGENTES 2013</a:t>
            </a:r>
          </a:p>
          <a:p>
            <a:pPr algn="ctr"/>
            <a:r>
              <a:rPr lang="es-ES" sz="2000" b="1">
                <a:latin typeface="Calibri" pitchFamily="34" charset="0"/>
              </a:rPr>
              <a:t>HOSPITALES GENERALES</a:t>
            </a:r>
          </a:p>
          <a:p>
            <a:pPr algn="ctr"/>
            <a:r>
              <a:rPr lang="es-ES" sz="1600">
                <a:latin typeface="Calibri" pitchFamily="34" charset="0"/>
              </a:rPr>
              <a:t>(1 de 3)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716462" y="981075"/>
          <a:ext cx="4176017" cy="424812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35658"/>
                <a:gridCol w="3240359"/>
              </a:tblGrid>
              <a:tr h="60687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latin typeface="Arial Narrow" pitchFamily="34" charset="0"/>
                        </a:rPr>
                        <a:t>CENTRO GESTOR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NOMBRE</a:t>
                      </a:r>
                      <a:r>
                        <a:rPr lang="es-ES" sz="1600" u="none" strike="noStrike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DEL CENTRO </a:t>
                      </a:r>
                      <a:r>
                        <a:rPr lang="es-ES" sz="1600" u="none" strike="noStrike" dirty="0">
                          <a:latin typeface="Arial Narrow" pitchFamily="34" charset="0"/>
                        </a:rPr>
                        <a:t>GESTOR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0687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latin typeface="Arial Narrow" pitchFamily="34" charset="0"/>
                        </a:rPr>
                        <a:t>0809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HG  </a:t>
                      </a:r>
                      <a:r>
                        <a:rPr lang="es-ES" sz="1600" u="none" strike="noStrike" dirty="0">
                          <a:latin typeface="Arial Narrow" pitchFamily="34" charset="0"/>
                        </a:rPr>
                        <a:t>SALVATIERRA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60687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latin typeface="Arial Narrow" pitchFamily="34" charset="0"/>
                        </a:rPr>
                        <a:t>0810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HG  </a:t>
                      </a:r>
                      <a:r>
                        <a:rPr lang="es-ES" sz="1600" u="none" strike="noStrike" dirty="0">
                          <a:latin typeface="Arial Narrow" pitchFamily="34" charset="0"/>
                        </a:rPr>
                        <a:t>URIANGATO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30343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kern="1200" dirty="0">
                          <a:latin typeface="Arial Narrow" pitchFamily="34" charset="0"/>
                        </a:rPr>
                        <a:t>0813</a:t>
                      </a:r>
                      <a:endParaRPr lang="es-ES" sz="1600" b="0" i="0" u="none" strike="noStrike" kern="1200" dirty="0">
                        <a:solidFill>
                          <a:srgbClr val="000000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kern="1200" dirty="0" smtClean="0">
                          <a:latin typeface="Arial Narrow" pitchFamily="34" charset="0"/>
                        </a:rPr>
                        <a:t>HG  </a:t>
                      </a:r>
                      <a:r>
                        <a:rPr lang="es-ES" sz="1600" u="none" strike="noStrike" kern="1200" dirty="0">
                          <a:latin typeface="Arial Narrow" pitchFamily="34" charset="0"/>
                        </a:rPr>
                        <a:t>PENJAMO</a:t>
                      </a:r>
                      <a:endParaRPr lang="es-ES" sz="1600" b="0" i="0" u="none" strike="noStrike" kern="1200" dirty="0">
                        <a:solidFill>
                          <a:srgbClr val="000000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60687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0814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HG  SAN LUIS DE LA PAZ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60687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latin typeface="Arial Narrow" pitchFamily="34" charset="0"/>
                        </a:rPr>
                        <a:t>0826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HG  </a:t>
                      </a:r>
                      <a:r>
                        <a:rPr lang="es-ES" sz="1600" u="none" strike="noStrike" dirty="0">
                          <a:latin typeface="Arial Narrow" pitchFamily="34" charset="0"/>
                        </a:rPr>
                        <a:t>DE SAN JOSE ITURBIDE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30343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kern="120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0827</a:t>
                      </a:r>
                      <a:endParaRPr lang="es-ES" sz="1600" u="none" strike="noStrike" kern="1200" dirty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HG  SILAO</a:t>
                      </a:r>
                      <a:endParaRPr lang="es-ES" sz="1600" u="none" strike="noStrike" kern="1200" dirty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60687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kern="120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0828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HG  </a:t>
                      </a:r>
                      <a:r>
                        <a:rPr lang="es-ES" sz="1600" u="none" strike="noStrike" kern="120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VALLE DE SANTIAGO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CuadroTexto"/>
          <p:cNvSpPr txBox="1">
            <a:spLocks noChangeArrowheads="1"/>
          </p:cNvSpPr>
          <p:nvPr/>
        </p:nvSpPr>
        <p:spPr bwMode="auto">
          <a:xfrm>
            <a:off x="1619250" y="44450"/>
            <a:ext cx="59055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>
                <a:latin typeface="Calibri" pitchFamily="34" charset="0"/>
              </a:rPr>
              <a:t>CENTROS GESTORES VIGENTES 2013</a:t>
            </a:r>
          </a:p>
          <a:p>
            <a:pPr algn="ctr"/>
            <a:r>
              <a:rPr lang="es-ES" sz="2000" b="1">
                <a:latin typeface="Calibri" pitchFamily="34" charset="0"/>
              </a:rPr>
              <a:t>HOSPITALES COMUNITARIOS</a:t>
            </a:r>
          </a:p>
          <a:p>
            <a:pPr algn="ctr"/>
            <a:r>
              <a:rPr lang="es-ES" sz="1600">
                <a:latin typeface="Calibri" pitchFamily="34" charset="0"/>
              </a:rPr>
              <a:t>(2 de 3)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395288" y="1062038"/>
          <a:ext cx="3672656" cy="449305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72108"/>
                <a:gridCol w="2700548"/>
              </a:tblGrid>
              <a:tr h="54217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latin typeface="Arial Narrow" pitchFamily="34" charset="0"/>
                        </a:rPr>
                        <a:t>CENTRO GESTOR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NOMBRE</a:t>
                      </a:r>
                      <a:r>
                        <a:rPr lang="es-ES" sz="1400" u="none" strike="noStrike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DEL CENTRO </a:t>
                      </a:r>
                      <a:r>
                        <a:rPr lang="es-ES" sz="1400" u="none" strike="noStrike" dirty="0">
                          <a:latin typeface="Arial Narrow" pitchFamily="34" charset="0"/>
                        </a:rPr>
                        <a:t>GESTOR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4217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0816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SAN FELIPE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54217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smtClean="0">
                          <a:latin typeface="Arial Narrow" pitchFamily="34" charset="0"/>
                        </a:rPr>
                        <a:t>0817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400" u="none" strike="noStrike" dirty="0" smtClean="0">
                          <a:latin typeface="Arial Narrow" pitchFamily="34" charset="0"/>
                        </a:rPr>
                        <a:t>HC  SAN FRANCISCO DEL RINCON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54217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smtClean="0">
                          <a:latin typeface="Arial Narrow" pitchFamily="34" charset="0"/>
                        </a:rPr>
                        <a:t>0818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400" u="none" strike="noStrike" dirty="0" smtClean="0">
                          <a:latin typeface="Arial Narrow" pitchFamily="34" charset="0"/>
                        </a:rPr>
                        <a:t>HC  PURISIMA DEL RINCON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2710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smtClean="0">
                          <a:latin typeface="Arial Narrow" pitchFamily="34" charset="0"/>
                        </a:rPr>
                        <a:t>0819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ROMITA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2710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smtClean="0">
                          <a:latin typeface="Arial Narrow" pitchFamily="34" charset="0"/>
                        </a:rPr>
                        <a:t>0821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SANTA CATARINA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2710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smtClean="0">
                          <a:latin typeface="Arial Narrow" pitchFamily="34" charset="0"/>
                        </a:rPr>
                        <a:t>0822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TIERRA BLANCA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2710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smtClean="0">
                          <a:latin typeface="Arial Narrow" pitchFamily="34" charset="0"/>
                        </a:rPr>
                        <a:t>0823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COMONFORT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2710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smtClean="0">
                          <a:latin typeface="Arial Narrow" pitchFamily="34" charset="0"/>
                        </a:rPr>
                        <a:t>0824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APASEO EL GRANDE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54217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smtClean="0">
                          <a:latin typeface="Arial Narrow" pitchFamily="34" charset="0"/>
                        </a:rPr>
                        <a:t>0825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JERECUARO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2710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0829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ABASOLO</a:t>
                      </a:r>
                      <a:endParaRPr lang="es-ES" sz="1400" b="0" i="0" u="none" strike="noStrike" dirty="0" smtClean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  <a:p>
                      <a:pPr algn="just" fontAlgn="ctr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572000" y="1191768"/>
          <a:ext cx="4033018" cy="418144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044259"/>
                <a:gridCol w="2988759"/>
              </a:tblGrid>
              <a:tr h="47464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latin typeface="Arial Narrow" pitchFamily="34" charset="0"/>
                        </a:rPr>
                        <a:t>CENTRO GESTOR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NOMBRE</a:t>
                      </a:r>
                      <a:r>
                        <a:rPr lang="es-ES" sz="1400" u="none" strike="noStrike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DEL CENTRO </a:t>
                      </a:r>
                      <a:r>
                        <a:rPr lang="es-ES" sz="1400" u="none" strike="noStrike" dirty="0">
                          <a:latin typeface="Arial Narrow" pitchFamily="34" charset="0"/>
                        </a:rPr>
                        <a:t>GESTOR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3732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latin typeface="Arial Narrow" pitchFamily="34" charset="0"/>
                        </a:rPr>
                        <a:t>0830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</a:t>
                      </a:r>
                      <a:r>
                        <a:rPr lang="es-ES" sz="1400" u="none" strike="noStrike" dirty="0">
                          <a:latin typeface="Arial Narrow" pitchFamily="34" charset="0"/>
                        </a:rPr>
                        <a:t>APASEO EL ALTO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45205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latin typeface="Arial Narrow" pitchFamily="34" charset="0"/>
                        </a:rPr>
                        <a:t>0831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</a:t>
                      </a:r>
                      <a:r>
                        <a:rPr lang="es-ES" sz="1400" u="none" strike="noStrike" dirty="0">
                          <a:latin typeface="Arial Narrow" pitchFamily="34" charset="0"/>
                        </a:rPr>
                        <a:t>MANUEL DOBLADO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45205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latin typeface="Arial Narrow" pitchFamily="34" charset="0"/>
                        </a:rPr>
                        <a:t>0832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 smtClean="0">
                          <a:latin typeface="Arial Narrow" pitchFamily="34" charset="0"/>
                        </a:rPr>
                        <a:t>HC  </a:t>
                      </a:r>
                      <a:r>
                        <a:rPr lang="pt-BR" sz="1400" u="none" strike="noStrike" dirty="0">
                          <a:latin typeface="Arial Narrow" pitchFamily="34" charset="0"/>
                        </a:rPr>
                        <a:t>SANTA CRUZ DE JUVENTINO ROSAS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23732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latin typeface="Arial Narrow" pitchFamily="34" charset="0"/>
                        </a:rPr>
                        <a:t>0833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</a:t>
                      </a:r>
                      <a:r>
                        <a:rPr lang="es-ES" sz="1400" u="none" strike="noStrike" dirty="0">
                          <a:latin typeface="Arial Narrow" pitchFamily="34" charset="0"/>
                        </a:rPr>
                        <a:t>CORTAZAR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23732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latin typeface="Arial Narrow" pitchFamily="34" charset="0"/>
                        </a:rPr>
                        <a:t>0834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</a:t>
                      </a:r>
                      <a:r>
                        <a:rPr lang="es-ES" sz="1400" u="none" strike="noStrike" dirty="0">
                          <a:latin typeface="Arial Narrow" pitchFamily="34" charset="0"/>
                        </a:rPr>
                        <a:t>TARIMORO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23732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latin typeface="Arial Narrow" pitchFamily="34" charset="0"/>
                        </a:rPr>
                        <a:t>0835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</a:t>
                      </a:r>
                      <a:r>
                        <a:rPr lang="es-ES" sz="1400" u="none" strike="noStrike" dirty="0">
                          <a:latin typeface="Arial Narrow" pitchFamily="34" charset="0"/>
                        </a:rPr>
                        <a:t>VILLAGRAN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23732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latin typeface="Arial Narrow" pitchFamily="34" charset="0"/>
                        </a:rPr>
                        <a:t>0836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</a:t>
                      </a:r>
                      <a:r>
                        <a:rPr lang="es-ES" sz="1400" u="none" strike="noStrike" dirty="0">
                          <a:latin typeface="Arial Narrow" pitchFamily="34" charset="0"/>
                        </a:rPr>
                        <a:t>CUERAMARO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23732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latin typeface="Arial Narrow" pitchFamily="34" charset="0"/>
                        </a:rPr>
                        <a:t>0837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</a:t>
                      </a:r>
                      <a:r>
                        <a:rPr lang="es-ES" sz="1400" u="none" strike="noStrike" dirty="0">
                          <a:latin typeface="Arial Narrow" pitchFamily="34" charset="0"/>
                        </a:rPr>
                        <a:t>HUANIMARO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45205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latin typeface="Arial Narrow" pitchFamily="34" charset="0"/>
                        </a:rPr>
                        <a:t>0838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</a:t>
                      </a:r>
                      <a:r>
                        <a:rPr lang="es-ES" sz="1400" u="none" strike="noStrike" dirty="0">
                          <a:latin typeface="Arial Narrow" pitchFamily="34" charset="0"/>
                        </a:rPr>
                        <a:t>JARAL DEL PROGRESO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23732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latin typeface="Arial Narrow" pitchFamily="34" charset="0"/>
                        </a:rPr>
                        <a:t>0839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</a:t>
                      </a:r>
                      <a:r>
                        <a:rPr lang="es-ES" sz="1400" u="none" strike="noStrike" dirty="0">
                          <a:latin typeface="Arial Narrow" pitchFamily="34" charset="0"/>
                        </a:rPr>
                        <a:t>MOROLEÓN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23732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latin typeface="Arial Narrow" pitchFamily="34" charset="0"/>
                        </a:rPr>
                        <a:t>0840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</a:t>
                      </a:r>
                      <a:r>
                        <a:rPr lang="es-ES" sz="1400" u="none" strike="noStrike" dirty="0">
                          <a:latin typeface="Arial Narrow" pitchFamily="34" charset="0"/>
                        </a:rPr>
                        <a:t>YURIRIA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45205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latin typeface="Arial Narrow" pitchFamily="34" charset="0"/>
                        </a:rPr>
                        <a:t>0841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u="none" strike="noStrike" dirty="0" smtClean="0">
                          <a:latin typeface="Arial Narrow" pitchFamily="34" charset="0"/>
                        </a:rPr>
                        <a:t>HC  </a:t>
                      </a:r>
                      <a:r>
                        <a:rPr lang="es-ES" sz="1400" u="none" strike="noStrike" dirty="0">
                          <a:latin typeface="Arial Narrow" pitchFamily="34" charset="0"/>
                        </a:rPr>
                        <a:t>SAN DIEGO DE LA UNIÓN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95288" y="1443038"/>
          <a:ext cx="3960440" cy="328210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90110"/>
                <a:gridCol w="2970330"/>
              </a:tblGrid>
              <a:tr h="65642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latin typeface="Arial Narrow" pitchFamily="34" charset="0"/>
                        </a:rPr>
                        <a:t>CENTRO GESTOR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NOMBRE</a:t>
                      </a:r>
                      <a:r>
                        <a:rPr lang="es-ES" sz="1600" u="none" strike="noStrike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DEL CENTRO </a:t>
                      </a:r>
                      <a:r>
                        <a:rPr lang="es-ES" sz="1600" u="none" strike="noStrike" dirty="0">
                          <a:latin typeface="Arial Narrow" pitchFamily="34" charset="0"/>
                        </a:rPr>
                        <a:t>GESTOR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5642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0811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HOSPITAL DE ESPECIALIDADES MATERNO INFANTIL DE LEÓN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65642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kern="1200" smtClean="0">
                          <a:latin typeface="Arial Narrow" pitchFamily="34" charset="0"/>
                        </a:rPr>
                        <a:t>0812</a:t>
                      </a:r>
                      <a:endParaRPr lang="es-ES" sz="1600" b="0" i="0" u="none" strike="noStrike" kern="1200" dirty="0">
                        <a:solidFill>
                          <a:srgbClr val="000000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kern="1200" dirty="0" smtClean="0">
                          <a:latin typeface="Arial Narrow" pitchFamily="34" charset="0"/>
                        </a:rPr>
                        <a:t>CENTRO DE ATENCIÓN INTEGRAL A LA SALUD MENTAL DE LEÓN</a:t>
                      </a:r>
                      <a:endParaRPr lang="es-ES" sz="1600" b="0" i="0" u="none" strike="noStrike" kern="1200" dirty="0">
                        <a:solidFill>
                          <a:srgbClr val="000000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65642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latin typeface="Arial Narrow" pitchFamily="34" charset="0"/>
                        </a:rPr>
                        <a:t>0842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>
                          <a:latin typeface="Arial Narrow" pitchFamily="34" charset="0"/>
                        </a:rPr>
                        <a:t>HOSPITAL MATERNO SAN LUIS DE LA PAZ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65642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latin typeface="Arial Narrow" pitchFamily="34" charset="0"/>
                        </a:rPr>
                        <a:t>0907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>
                          <a:latin typeface="Arial Narrow" pitchFamily="34" charset="0"/>
                        </a:rPr>
                        <a:t>CENTRO ESTATAL DE CUIDADOS CRÍTICOS SALAMANCA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190" name="3 CuadroTexto"/>
          <p:cNvSpPr txBox="1">
            <a:spLocks noChangeArrowheads="1"/>
          </p:cNvSpPr>
          <p:nvPr/>
        </p:nvSpPr>
        <p:spPr bwMode="auto">
          <a:xfrm>
            <a:off x="1619250" y="260350"/>
            <a:ext cx="59055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>
                <a:latin typeface="Calibri" pitchFamily="34" charset="0"/>
              </a:rPr>
              <a:t>CENTROS GESTORES VIGENTES 2013</a:t>
            </a:r>
          </a:p>
          <a:p>
            <a:pPr algn="ctr"/>
            <a:r>
              <a:rPr lang="es-ES" sz="2000" b="1">
                <a:latin typeface="Calibri" pitchFamily="34" charset="0"/>
              </a:rPr>
              <a:t>HOSPITALES ESPECIALIZADOS Y UNIDADES DE APOYO</a:t>
            </a:r>
          </a:p>
          <a:p>
            <a:pPr algn="ctr"/>
            <a:r>
              <a:rPr lang="es-ES" sz="1600">
                <a:latin typeface="Calibri" pitchFamily="34" charset="0"/>
              </a:rPr>
              <a:t>(3de 3)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716463" y="1450976"/>
          <a:ext cx="3960440" cy="327416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90110"/>
                <a:gridCol w="2970330"/>
              </a:tblGrid>
              <a:tr h="5037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latin typeface="Arial Narrow" pitchFamily="34" charset="0"/>
                        </a:rPr>
                        <a:t>CENTRO GESTOR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NOMBRE</a:t>
                      </a:r>
                      <a:r>
                        <a:rPr lang="es-ES" sz="1600" u="none" strike="noStrike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DEL CENTRO </a:t>
                      </a:r>
                      <a:r>
                        <a:rPr lang="es-ES" sz="1600" u="none" strike="noStrike" dirty="0">
                          <a:latin typeface="Arial Narrow" pitchFamily="34" charset="0"/>
                        </a:rPr>
                        <a:t>GESTOR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037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0901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smtClean="0">
                          <a:latin typeface="Arial Narrow" pitchFamily="34" charset="0"/>
                        </a:rPr>
                        <a:t>LABORATORIO ESTATAL SALUD PUBLICA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5037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0902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CENTRO ESTATAL DE MEDICINA TRANSFUSIONAL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5037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latin typeface="Arial Narrow" pitchFamily="34" charset="0"/>
                        </a:rPr>
                        <a:t>0903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>
                          <a:latin typeface="Arial Narrow" pitchFamily="34" charset="0"/>
                        </a:rPr>
                        <a:t>SISTEMA DE URGENCIAS DEL ESTADO DE GTO.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5037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0905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 smtClean="0">
                          <a:latin typeface="Arial Narrow" pitchFamily="34" charset="0"/>
                        </a:rPr>
                        <a:t>CENTRO ESTATAL DE TRASPLANTES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75557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latin typeface="Arial Narrow" pitchFamily="34" charset="0"/>
                        </a:rPr>
                        <a:t>0906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u="none" strike="noStrike" dirty="0">
                          <a:latin typeface="Arial Narrow" pitchFamily="34" charset="0"/>
                        </a:rPr>
                        <a:t>CENTRO DE PRIMERA RESPUESTA PÉNJAMO PARA ATENCIÓN PRE HOSPITALARIA DE URGENCIAS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619250" y="260350"/>
            <a:ext cx="5905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dirty="0">
                <a:latin typeface="Calibri" pitchFamily="34" charset="0"/>
              </a:rPr>
              <a:t>ATENCION EMERGENCIA OBSTETRICA</a:t>
            </a:r>
          </a:p>
          <a:p>
            <a:pPr algn="ctr"/>
            <a:endParaRPr lang="es-ES" sz="1600" dirty="0">
              <a:latin typeface="Calibri" pitchFamily="34" charset="0"/>
            </a:endParaRPr>
          </a:p>
        </p:txBody>
      </p:sp>
      <p:graphicFrame>
        <p:nvGraphicFramePr>
          <p:cNvPr id="21" name="20 Diagrama"/>
          <p:cNvGraphicFramePr/>
          <p:nvPr/>
        </p:nvGraphicFramePr>
        <p:xfrm>
          <a:off x="611560" y="1052736"/>
          <a:ext cx="7704856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1 CuadroTexto"/>
          <p:cNvSpPr txBox="1">
            <a:spLocks noChangeArrowheads="1"/>
          </p:cNvSpPr>
          <p:nvPr/>
        </p:nvSpPr>
        <p:spPr bwMode="auto">
          <a:xfrm>
            <a:off x="6156176" y="908720"/>
            <a:ext cx="21602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1600" b="1" dirty="0" smtClean="0">
                <a:latin typeface="Calibri" pitchFamily="34" charset="0"/>
              </a:rPr>
              <a:t>DGP y D</a:t>
            </a:r>
          </a:p>
          <a:p>
            <a:pPr algn="ctr"/>
            <a:r>
              <a:rPr lang="es-ES" sz="1600" b="1" dirty="0" smtClean="0">
                <a:latin typeface="Calibri" pitchFamily="34" charset="0"/>
              </a:rPr>
              <a:t>Verifica</a:t>
            </a:r>
            <a:endParaRPr lang="es-ES" sz="1200" dirty="0">
              <a:latin typeface="Calibri" pitchFamily="34" charset="0"/>
            </a:endParaRPr>
          </a:p>
        </p:txBody>
      </p:sp>
      <p:sp>
        <p:nvSpPr>
          <p:cNvPr id="9" name="1 CuadroTexto"/>
          <p:cNvSpPr txBox="1">
            <a:spLocks noChangeArrowheads="1"/>
          </p:cNvSpPr>
          <p:nvPr/>
        </p:nvSpPr>
        <p:spPr bwMode="auto">
          <a:xfrm>
            <a:off x="539552" y="5733256"/>
            <a:ext cx="21602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1600" b="1" dirty="0" smtClean="0">
                <a:latin typeface="Calibri" pitchFamily="34" charset="0"/>
              </a:rPr>
              <a:t>DGPLADES</a:t>
            </a:r>
          </a:p>
          <a:p>
            <a:pPr algn="ctr"/>
            <a:r>
              <a:rPr lang="es-ES" sz="1600" b="1" dirty="0" smtClean="0">
                <a:latin typeface="Calibri" pitchFamily="34" charset="0"/>
              </a:rPr>
              <a:t>Regula</a:t>
            </a:r>
            <a:endParaRPr lang="es-ES" sz="1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736"/>
            <a:ext cx="5616624" cy="648072"/>
          </a:xfrm>
        </p:spPr>
        <p:txBody>
          <a:bodyPr>
            <a:normAutofit fontScale="90000"/>
          </a:bodyPr>
          <a:lstStyle/>
          <a:p>
            <a:pPr algn="l"/>
            <a:r>
              <a:rPr lang="es-MX" sz="3600" b="1" dirty="0" smtClean="0"/>
              <a:t>Normatividad</a:t>
            </a:r>
            <a:r>
              <a:rPr lang="es-MX" b="1" dirty="0" smtClean="0"/>
              <a:t> </a:t>
            </a:r>
            <a:r>
              <a:rPr lang="es-MX" sz="2000" b="1" dirty="0" smtClean="0"/>
              <a:t>(Vigente)</a:t>
            </a:r>
            <a:endParaRPr lang="es-MX" sz="2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772816"/>
            <a:ext cx="8064896" cy="4525963"/>
          </a:xfrm>
        </p:spPr>
        <p:txBody>
          <a:bodyPr>
            <a:normAutofit/>
          </a:bodyPr>
          <a:lstStyle/>
          <a:p>
            <a:pPr lvl="1"/>
            <a:r>
              <a:rPr lang="es-MX" sz="1800" b="1" dirty="0" smtClean="0">
                <a:latin typeface="Arial" pitchFamily="34" charset="0"/>
                <a:cs typeface="Arial" pitchFamily="34" charset="0"/>
              </a:rPr>
              <a:t>Política Informática 2012  </a:t>
            </a:r>
          </a:p>
          <a:p>
            <a:pPr lvl="2"/>
            <a:r>
              <a:rPr lang="es-MX" sz="1400" dirty="0" smtClean="0"/>
              <a:t>Formato de validación técnica </a:t>
            </a:r>
            <a:r>
              <a:rPr lang="es-MX" sz="1400" dirty="0" smtClean="0"/>
              <a:t>2013 </a:t>
            </a:r>
            <a:r>
              <a:rPr lang="es-MX" sz="1400" smtClean="0"/>
              <a:t>(</a:t>
            </a:r>
            <a:r>
              <a:rPr lang="es-MX" sz="1400" smtClean="0"/>
              <a:t>FVT2013)</a:t>
            </a:r>
            <a:endParaRPr lang="es-MX" sz="1400" dirty="0" smtClean="0"/>
          </a:p>
          <a:p>
            <a:pPr lvl="2"/>
            <a:endParaRPr lang="es-MX" sz="1400" dirty="0" smtClean="0"/>
          </a:p>
          <a:p>
            <a:pPr lvl="1"/>
            <a:r>
              <a:rPr lang="es-MX" sz="1800" b="1" dirty="0" smtClean="0">
                <a:latin typeface="Arial" pitchFamily="34" charset="0"/>
                <a:cs typeface="Arial" pitchFamily="34" charset="0"/>
              </a:rPr>
              <a:t>Guía para la elaboración de solicitudes de validación técnica  2012 versión 4.2</a:t>
            </a:r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s-MX" sz="1400" dirty="0" smtClean="0"/>
              <a:t>Catalogo de computadora de escritorio</a:t>
            </a:r>
          </a:p>
          <a:p>
            <a:pPr lvl="2"/>
            <a:r>
              <a:rPr lang="es-MX" sz="1400" dirty="0" smtClean="0"/>
              <a:t>Catalogo de computadora portátil</a:t>
            </a:r>
          </a:p>
          <a:p>
            <a:pPr lvl="2"/>
            <a:r>
              <a:rPr lang="es-MX" sz="1400" dirty="0" smtClean="0"/>
              <a:t>Catalogo de impresora monocromática</a:t>
            </a:r>
          </a:p>
          <a:p>
            <a:pPr lvl="2"/>
            <a:endParaRPr lang="es-MX" sz="1400" dirty="0" smtClean="0"/>
          </a:p>
          <a:p>
            <a:pPr lvl="1" algn="just"/>
            <a:r>
              <a:rPr lang="es-MX" sz="2000" b="1" dirty="0" smtClean="0"/>
              <a:t>Lineamientos para el uso de servicio  de correo electrónico…</a:t>
            </a:r>
            <a:r>
              <a:rPr lang="es-MX" sz="1800" dirty="0" smtClean="0"/>
              <a:t>	</a:t>
            </a:r>
          </a:p>
          <a:p>
            <a:pPr lvl="2"/>
            <a:r>
              <a:rPr lang="es-MX" sz="1600" dirty="0" smtClean="0"/>
              <a:t>Formato de solicitud de correo institucional personal</a:t>
            </a:r>
          </a:p>
          <a:p>
            <a:pPr lvl="2"/>
            <a:r>
              <a:rPr lang="es-MX" sz="1600" dirty="0" smtClean="0"/>
              <a:t>Formato de solicitud de correo corporativo</a:t>
            </a:r>
          </a:p>
          <a:p>
            <a:pPr lvl="2"/>
            <a:r>
              <a:rPr lang="es-MX" sz="1600" dirty="0" smtClean="0"/>
              <a:t>Formato de cambio de contraseña</a:t>
            </a:r>
          </a:p>
          <a:p>
            <a:pPr lvl="1"/>
            <a:endParaRPr lang="es-MX" sz="1200" dirty="0" smtClean="0"/>
          </a:p>
          <a:p>
            <a:pPr lvl="1">
              <a:buNone/>
            </a:pPr>
            <a:r>
              <a:rPr lang="es-MX" sz="1600" dirty="0" smtClean="0"/>
              <a:t>La normatividad se encuentra disponible para su consulta a detalle en el link </a:t>
            </a:r>
            <a:r>
              <a:rPr lang="es-MX" sz="1600" dirty="0" smtClean="0">
                <a:hlinkClick r:id="rId2"/>
              </a:rPr>
              <a:t>http://salud1.guanajuato.gob.mx/catalogos_validaciones/</a:t>
            </a:r>
            <a:endParaRPr lang="es-MX" sz="1600" dirty="0" smtClean="0"/>
          </a:p>
        </p:txBody>
      </p:sp>
      <p:sp>
        <p:nvSpPr>
          <p:cNvPr id="4" name="9 Subtítulo"/>
          <p:cNvSpPr txBox="1">
            <a:spLocks/>
          </p:cNvSpPr>
          <p:nvPr/>
        </p:nvSpPr>
        <p:spPr>
          <a:xfrm>
            <a:off x="2051720" y="116632"/>
            <a:ext cx="5184576" cy="620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4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itchFamily="18" charset="0"/>
                <a:cs typeface="Arial" pitchFamily="34" charset="0"/>
              </a:rPr>
              <a:t>I n f o r m á t i c a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4800" b="1" i="0" u="sng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4320480" cy="548680"/>
          </a:xfrm>
        </p:spPr>
        <p:txBody>
          <a:bodyPr>
            <a:normAutofit fontScale="90000"/>
          </a:bodyPr>
          <a:lstStyle/>
          <a:p>
            <a:pPr algn="l"/>
            <a:r>
              <a:rPr lang="es-MX" sz="3600" b="1" dirty="0" smtClean="0">
                <a:solidFill>
                  <a:schemeClr val="accent1">
                    <a:lumMod val="75000"/>
                  </a:schemeClr>
                </a:solidFill>
              </a:rPr>
              <a:t>Principales insumos</a:t>
            </a:r>
            <a:endParaRPr lang="es-MX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r>
              <a:rPr lang="es-MX" sz="1800" dirty="0" smtClean="0">
                <a:latin typeface="Arial" pitchFamily="34" charset="0"/>
                <a:cs typeface="Arial" pitchFamily="34" charset="0"/>
              </a:rPr>
              <a:t>Solicitudes de Validaciones Técnicas Informática  (90 días de vigencia una vez aprobadas)</a:t>
            </a:r>
          </a:p>
          <a:p>
            <a:endParaRPr lang="es-MX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1800" dirty="0" smtClean="0">
                <a:latin typeface="Arial" pitchFamily="34" charset="0"/>
                <a:cs typeface="Arial" pitchFamily="34" charset="0"/>
              </a:rPr>
              <a:t>Inventario de tecnologías de la información y telecomunicaciones (Actualización permanente)</a:t>
            </a:r>
          </a:p>
          <a:p>
            <a:endParaRPr lang="es-MX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1800" dirty="0" smtClean="0">
                <a:latin typeface="Arial" pitchFamily="34" charset="0"/>
                <a:cs typeface="Arial" pitchFamily="34" charset="0"/>
              </a:rPr>
              <a:t>Uso responsable y aprovechamiento de tecnologías de la información (Exclusivo laboral)</a:t>
            </a:r>
          </a:p>
          <a:p>
            <a:endParaRPr lang="es-MX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1800" dirty="0" smtClean="0">
                <a:latin typeface="Arial" pitchFamily="34" charset="0"/>
                <a:cs typeface="Arial" pitchFamily="34" charset="0"/>
              </a:rPr>
              <a:t>Protección de los Derechos de Autor (Licenciamiento original y autorizado)</a:t>
            </a:r>
          </a:p>
          <a:p>
            <a:endParaRPr lang="es-MX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1800" dirty="0" smtClean="0">
                <a:latin typeface="Arial" pitchFamily="34" charset="0"/>
                <a:cs typeface="Arial" pitchFamily="34" charset="0"/>
              </a:rPr>
              <a:t>Administración de redes (filtro sobre acceso a internet)</a:t>
            </a:r>
          </a:p>
          <a:p>
            <a:endParaRPr lang="es-MX" sz="1800" dirty="0" smtClean="0">
              <a:latin typeface="Arial" pitchFamily="34" charset="0"/>
              <a:cs typeface="Arial" pitchFamily="34" charset="0"/>
            </a:endParaRPr>
          </a:p>
          <a:p>
            <a:endParaRPr lang="es-MX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79512" y="332656"/>
            <a:ext cx="439248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Problemas detectados</a:t>
            </a:r>
            <a:endParaRPr kumimoji="0" lang="es-MX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107504" y="836712"/>
            <a:ext cx="8229600" cy="5688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Validaciones Técnicas Informática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s-MX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Datos</a:t>
            </a:r>
            <a:r>
              <a:rPr kumimoji="0" lang="es-MX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presupuestales incompletos o sin fondos.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sz="1600" baseline="0" dirty="0" smtClean="0"/>
              <a:t>Especificaciones</a:t>
            </a:r>
            <a:r>
              <a:rPr lang="es-MX" sz="1600" dirty="0" smtClean="0"/>
              <a:t> técnicas orientadas a una marca sin su justificación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s-MX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Poco</a:t>
            </a:r>
            <a:r>
              <a:rPr kumimoji="0" lang="es-MX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desarrollo de la situación a mejorar y resultado esperados, lo que afecta su justificación 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sz="1600" baseline="0" dirty="0" smtClean="0"/>
              <a:t>Costos</a:t>
            </a:r>
            <a:r>
              <a:rPr lang="es-MX" sz="1600" dirty="0" smtClean="0"/>
              <a:t> muy altos por servicio de mantenimiento.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sz="1600" dirty="0" smtClean="0"/>
              <a:t>Requerimientos con mucha premura  (Revisar su presupuesto para anticiparse)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s-MX" sz="14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sz="1600" b="1" dirty="0" smtClean="0"/>
              <a:t>Inventario de bienes informáticos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sz="1400" dirty="0" smtClean="0"/>
              <a:t>Datos incompletos (</a:t>
            </a:r>
            <a:r>
              <a:rPr lang="es-MX" sz="1400" dirty="0" err="1" smtClean="0"/>
              <a:t>ej</a:t>
            </a:r>
            <a:r>
              <a:rPr lang="es-MX" sz="1400" dirty="0" smtClean="0"/>
              <a:t>: No. de serie, No. inventario, </a:t>
            </a:r>
            <a:r>
              <a:rPr lang="es-MX" sz="1400" dirty="0" err="1" smtClean="0"/>
              <a:t>etc</a:t>
            </a:r>
            <a:r>
              <a:rPr lang="es-MX" sz="1400" dirty="0" smtClean="0"/>
              <a:t>….)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s-MX" sz="14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sz="1600" b="1" dirty="0" smtClean="0"/>
              <a:t>Uso de Bienes informáticos y servicios: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sz="1600" dirty="0" smtClean="0"/>
              <a:t>Observaciones de auditoria por uso inadecuado  (falta de apego a normatividad)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dirty="0" smtClean="0"/>
              <a:t>principalmente por: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dirty="0" smtClean="0"/>
              <a:t>uso distinto al servicio asignado o al ejercicio de sus funciones laborales.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dirty="0" smtClean="0"/>
              <a:t>Utilizar software o programas de cómputo sin su respectiva licencia de uso.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dirty="0" smtClean="0"/>
              <a:t>Visitas a páginas por tiempos prolongados que no tienen que ver con las funciones que desempeñan los servidores públicos</a:t>
            </a:r>
            <a:endParaRPr lang="es-MX" sz="160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s-MX" sz="140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95536" y="1268762"/>
          <a:ext cx="8496944" cy="3816422"/>
        </p:xfrm>
        <a:graphic>
          <a:graphicData uri="http://schemas.openxmlformats.org/drawingml/2006/table">
            <a:tbl>
              <a:tblPr/>
              <a:tblGrid>
                <a:gridCol w="1656184"/>
                <a:gridCol w="2468982"/>
                <a:gridCol w="2211538"/>
                <a:gridCol w="2160240"/>
              </a:tblGrid>
              <a:tr h="74860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RECURSOS ISAPEG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Periodo para realizar solicitud de validación técnica por parte del área solicitante.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Fecha de </a:t>
                      </a:r>
                      <a:r>
                        <a:rPr lang="es-MX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recepción </a:t>
                      </a: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 </a:t>
                      </a:r>
                      <a:r>
                        <a:rPr lang="es-MX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documentación </a:t>
                      </a: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en adquisiciones ISAPEG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Fechas de procesos de compra SFIyA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14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Primer periodo especial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inmediato y fecha límite 15 de Febrero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Requerimientos recibidos del 25 de febrero al 11 de marzo de 2013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 18 al 29 de marzo de 2013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74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Segundo Periodo Anual y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 20 de Febrero al 15 de Marz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Requerimientos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recibidos del  01 de abril al 03 de mayo de 2013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  13 al 24 de mayo de 2013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5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Segundo Especial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724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Tercer Periodo Estatal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 16 de Abril al 17 de Mayo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Requerimientos recibidos del 03 de junio al 01 de Julio de 2013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 08 al 19 de Julio de 2013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3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HASTA AQUI SE RECIBEN PROYECTOS K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16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Cuarto Periodo Especial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 12 de Junio al 12 de Julio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Requerimientos recibidos del 29 de julio al 23 de agosto de 2013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 02 al 13 de Septiembre de 2013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1547664" y="188640"/>
            <a:ext cx="6264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/>
              <a:t>Calendario para realizar solicitudes de validación técnica</a:t>
            </a:r>
            <a:endParaRPr lang="es-MX" sz="2400" b="1" dirty="0"/>
          </a:p>
        </p:txBody>
      </p:sp>
      <p:sp>
        <p:nvSpPr>
          <p:cNvPr id="6" name="5 Rectángulo"/>
          <p:cNvSpPr/>
          <p:nvPr/>
        </p:nvSpPr>
        <p:spPr>
          <a:xfrm>
            <a:off x="395536" y="5241974"/>
            <a:ext cx="7488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b="1" dirty="0" smtClean="0"/>
              <a:t>Nota: </a:t>
            </a:r>
            <a:r>
              <a:rPr lang="es-MX" sz="1400" dirty="0" smtClean="0"/>
              <a:t>El periodo de trámite de solicitud de validación técnica ampara la vigencia de 90 días naturales, por lo se cuida que la validación no caduque antes de la ejecución de compra</a:t>
            </a:r>
            <a:endParaRPr lang="es-MX" sz="1400" dirty="0"/>
          </a:p>
        </p:txBody>
      </p:sp>
      <p:sp>
        <p:nvSpPr>
          <p:cNvPr id="7" name="6 Rectángulo"/>
          <p:cNvSpPr/>
          <p:nvPr/>
        </p:nvSpPr>
        <p:spPr>
          <a:xfrm>
            <a:off x="467544" y="6021288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Capítulos autorizados para compra:  2000, 3000 y 5000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755576" y="1772816"/>
            <a:ext cx="76328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Dirección de </a:t>
            </a:r>
          </a:p>
          <a:p>
            <a:pPr algn="ctr"/>
            <a:r>
              <a:rPr lang="es-MX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Infraestructura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4 CuadroTexto"/>
          <p:cNvSpPr txBox="1">
            <a:spLocks noChangeArrowheads="1"/>
          </p:cNvSpPr>
          <p:nvPr/>
        </p:nvSpPr>
        <p:spPr bwMode="auto">
          <a:xfrm>
            <a:off x="755576" y="980728"/>
            <a:ext cx="662463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 b="1" dirty="0" smtClean="0">
                <a:cs typeface="Arial" charset="0"/>
              </a:rPr>
              <a:t>Dirección de Planeación</a:t>
            </a:r>
          </a:p>
          <a:p>
            <a:pPr lvl="1">
              <a:buFont typeface="Wingdings" pitchFamily="2" charset="2"/>
              <a:buChar char="Ø"/>
            </a:pPr>
            <a:r>
              <a:rPr lang="es-MX" sz="2800" dirty="0" smtClean="0">
                <a:cs typeface="Arial" charset="0"/>
              </a:rPr>
              <a:t>Estadística</a:t>
            </a:r>
          </a:p>
          <a:p>
            <a:pPr lvl="1">
              <a:buFont typeface="Wingdings" pitchFamily="2" charset="2"/>
              <a:buChar char="Ø"/>
            </a:pPr>
            <a:r>
              <a:rPr lang="es-MX" sz="2800" dirty="0" smtClean="0">
                <a:cs typeface="Arial" charset="0"/>
              </a:rPr>
              <a:t>Programación</a:t>
            </a:r>
          </a:p>
          <a:p>
            <a:pPr lvl="1">
              <a:buFont typeface="Wingdings" pitchFamily="2" charset="2"/>
              <a:buChar char="Ø"/>
            </a:pPr>
            <a:r>
              <a:rPr lang="es-MX" sz="2800" dirty="0" smtClean="0">
                <a:cs typeface="Arial" charset="0"/>
              </a:rPr>
              <a:t>Informática</a:t>
            </a:r>
          </a:p>
          <a:p>
            <a:pPr lvl="1">
              <a:buFont typeface="Wingdings" pitchFamily="2" charset="2"/>
              <a:buChar char="Ø"/>
            </a:pPr>
            <a:endParaRPr lang="es-MX" sz="2800" dirty="0" smtClean="0">
              <a:cs typeface="Arial" charset="0"/>
            </a:endParaRPr>
          </a:p>
          <a:p>
            <a:r>
              <a:rPr lang="es-MX" sz="2800" b="1" dirty="0" smtClean="0">
                <a:cs typeface="Arial" charset="0"/>
              </a:rPr>
              <a:t>Dirección de Infraestructura</a:t>
            </a:r>
          </a:p>
          <a:p>
            <a:endParaRPr lang="es-MX" sz="2800" b="1" dirty="0" smtClean="0">
              <a:cs typeface="Arial" charset="0"/>
            </a:endParaRPr>
          </a:p>
          <a:p>
            <a:r>
              <a:rPr lang="es-MX" sz="2800" b="1" dirty="0" smtClean="0">
                <a:cs typeface="Arial" charset="0"/>
              </a:rPr>
              <a:t>Dirección de Ingeniería Biomédica </a:t>
            </a:r>
            <a:endParaRPr lang="es-ES" sz="2800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827584" y="476672"/>
            <a:ext cx="7632848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s-MX" b="1" dirty="0" smtClean="0">
                <a:solidFill>
                  <a:srgbClr val="0070C0"/>
                </a:solidFill>
              </a:rPr>
              <a:t>Glosario de términos</a:t>
            </a:r>
            <a:endParaRPr lang="es-MX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Para los efectos de los presentes lineamientos se entenderá por:</a:t>
            </a:r>
          </a:p>
          <a:p>
            <a:pPr>
              <a:lnSpc>
                <a:spcPct val="150000"/>
              </a:lnSpc>
            </a:pPr>
            <a:endParaRPr lang="es-MX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</a:rPr>
              <a:t>Adecuación.</a:t>
            </a:r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 Modificación de un espacio para destinarlo a un uso diferente del que presta actualmente.</a:t>
            </a:r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MX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</a:rPr>
              <a:t>Ampliación.</a:t>
            </a:r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 La construcción de nuevos espacios en unidades existentes.</a:t>
            </a:r>
          </a:p>
          <a:p>
            <a:pPr>
              <a:lnSpc>
                <a:spcPct val="150000"/>
              </a:lnSpc>
            </a:pPr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</a:rPr>
              <a:t>Rehabilitación.</a:t>
            </a:r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 Recuperación integral de un edificio o de un área para devolverlo a su estado inicial.</a:t>
            </a:r>
          </a:p>
          <a:p>
            <a:pPr>
              <a:lnSpc>
                <a:spcPct val="150000"/>
              </a:lnSpc>
            </a:pPr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</a:rPr>
              <a:t>Remodelación.</a:t>
            </a:r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 Modificación de un espacio para adecuarlo a un mejor funcionamiento.</a:t>
            </a:r>
          </a:p>
          <a:p>
            <a:pPr>
              <a:lnSpc>
                <a:spcPct val="150000"/>
              </a:lnSpc>
            </a:pPr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</a:rPr>
              <a:t>Ejecutora.</a:t>
            </a:r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 Municipio u organización social que se pretende ejecute una acción de infraestructura.</a:t>
            </a:r>
          </a:p>
          <a:p>
            <a:pPr>
              <a:lnSpc>
                <a:spcPct val="150000"/>
              </a:lnSpc>
            </a:pPr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</a:rPr>
              <a:t>Obra Nueva.</a:t>
            </a:r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 La construcción de nuevas unidades de salud.</a:t>
            </a:r>
            <a:endParaRPr lang="es-MX" sz="20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99792" y="5936650"/>
            <a:ext cx="368562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Coordinación General de Administración y Finanzas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Dirección General de Planeación y Desarrollo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lang="es-MX" sz="1100" b="1" dirty="0" smtClean="0">
                <a:solidFill>
                  <a:srgbClr val="365F91"/>
                </a:solidFill>
                <a:latin typeface="Intro-Black"/>
                <a:cs typeface="Arial" pitchFamily="34" charset="0"/>
              </a:rPr>
              <a:t>Dirección de Infraestructura 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724128" y="764704"/>
            <a:ext cx="2376264" cy="36933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Procesos</a:t>
            </a:r>
            <a:endParaRPr lang="es-MX" dirty="0"/>
          </a:p>
        </p:txBody>
      </p:sp>
      <p:graphicFrame>
        <p:nvGraphicFramePr>
          <p:cNvPr id="27" name="26 Diagrama"/>
          <p:cNvGraphicFramePr/>
          <p:nvPr/>
        </p:nvGraphicFramePr>
        <p:xfrm>
          <a:off x="2195736" y="17412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" name="25 CuadroTexto"/>
          <p:cNvSpPr txBox="1"/>
          <p:nvPr/>
        </p:nvSpPr>
        <p:spPr>
          <a:xfrm>
            <a:off x="1187624" y="2780928"/>
            <a:ext cx="2664296" cy="954107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2800" dirty="0" smtClean="0"/>
              <a:t>Infraestructura en Salud</a:t>
            </a:r>
            <a:endParaRPr lang="es-MX" sz="2800" dirty="0"/>
          </a:p>
        </p:txBody>
      </p:sp>
      <p:sp>
        <p:nvSpPr>
          <p:cNvPr id="28" name="27 Flecha izquierda"/>
          <p:cNvSpPr/>
          <p:nvPr/>
        </p:nvSpPr>
        <p:spPr>
          <a:xfrm>
            <a:off x="3923928" y="3140968"/>
            <a:ext cx="864096" cy="1152128"/>
          </a:xfrm>
          <a:prstGeom prst="leftArrow">
            <a:avLst/>
          </a:prstGeo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CuadroTexto"/>
          <p:cNvSpPr txBox="1"/>
          <p:nvPr/>
        </p:nvSpPr>
        <p:spPr>
          <a:xfrm>
            <a:off x="467544" y="476672"/>
            <a:ext cx="2664296" cy="2086725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600" b="1" dirty="0" smtClean="0"/>
              <a:t>Objetivo.- Atender oportuna y eficazmente las necesidades en materia de infraestructura física en salud con la finalidad de abatir el rezago y satisfacer la demanda de cobertura originada por el crecimiento de la población.</a:t>
            </a:r>
            <a:endParaRPr lang="es-MX" sz="16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707904" y="0"/>
            <a:ext cx="1033669" cy="15765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99792" y="5936650"/>
            <a:ext cx="368562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Coordinación General de Administración y Finanzas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Dirección General de Planeación y Desarrollo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lang="es-MX" sz="1100" b="1" dirty="0" smtClean="0">
                <a:solidFill>
                  <a:srgbClr val="365F91"/>
                </a:solidFill>
                <a:latin typeface="Intro-Black"/>
                <a:cs typeface="Arial" pitchFamily="34" charset="0"/>
              </a:rPr>
              <a:t>Dirección de Infraestructura 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724128" y="764704"/>
            <a:ext cx="2376264" cy="36933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Planeación</a:t>
            </a:r>
            <a:endParaRPr lang="es-MX" dirty="0"/>
          </a:p>
        </p:txBody>
      </p:sp>
      <p:cxnSp>
        <p:nvCxnSpPr>
          <p:cNvPr id="55" name="54 Conector recto"/>
          <p:cNvCxnSpPr/>
          <p:nvPr/>
        </p:nvCxnSpPr>
        <p:spPr>
          <a:xfrm>
            <a:off x="7092280" y="357301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18 Diagrama"/>
          <p:cNvGraphicFramePr/>
          <p:nvPr/>
        </p:nvGraphicFramePr>
        <p:xfrm>
          <a:off x="1547664" y="15567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20 CuadroTexto"/>
          <p:cNvSpPr txBox="1"/>
          <p:nvPr/>
        </p:nvSpPr>
        <p:spPr>
          <a:xfrm>
            <a:off x="6516216" y="1412776"/>
            <a:ext cx="2376264" cy="83099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s-MX" sz="1600" dirty="0" smtClean="0"/>
              <a:t> Jurisdicciones Sanitarias</a:t>
            </a:r>
          </a:p>
          <a:p>
            <a:pPr>
              <a:buFont typeface="Wingdings" pitchFamily="2" charset="2"/>
              <a:buChar char="§"/>
            </a:pPr>
            <a:r>
              <a:rPr lang="es-MX" sz="1600" dirty="0" smtClean="0"/>
              <a:t> Unidades Hospitalarias</a:t>
            </a:r>
          </a:p>
          <a:p>
            <a:pPr>
              <a:buFont typeface="Wingdings" pitchFamily="2" charset="2"/>
              <a:buChar char="ü"/>
            </a:pPr>
            <a:r>
              <a:rPr lang="es-MX" sz="1600" dirty="0" smtClean="0"/>
              <a:t>Dirección de Planeación</a:t>
            </a:r>
            <a:endParaRPr lang="es-MX" sz="16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251520" y="2060848"/>
            <a:ext cx="2376264" cy="33855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1600" dirty="0" smtClean="0"/>
              <a:t>Dirección de Planeación</a:t>
            </a:r>
            <a:endParaRPr lang="es-MX" sz="16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395536" y="2708920"/>
            <a:ext cx="2376264" cy="2308324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1600" dirty="0" smtClean="0"/>
              <a:t>Diagnóstico Situacional</a:t>
            </a:r>
          </a:p>
          <a:p>
            <a:pPr>
              <a:buFont typeface="Wingdings" pitchFamily="2" charset="2"/>
              <a:buChar char="ü"/>
            </a:pPr>
            <a:r>
              <a:rPr lang="es-MX" sz="1600" dirty="0" smtClean="0"/>
              <a:t>Análisis Poblacional</a:t>
            </a:r>
          </a:p>
          <a:p>
            <a:pPr>
              <a:buFont typeface="Wingdings" pitchFamily="2" charset="2"/>
              <a:buChar char="ü"/>
            </a:pPr>
            <a:r>
              <a:rPr lang="es-MX" sz="1600" dirty="0" smtClean="0"/>
              <a:t>Análisis Epidemiológico, de riesgos y de daños</a:t>
            </a:r>
          </a:p>
          <a:p>
            <a:pPr>
              <a:buFont typeface="Wingdings" pitchFamily="2" charset="2"/>
              <a:buChar char="ü"/>
            </a:pPr>
            <a:r>
              <a:rPr lang="es-MX" sz="1600" dirty="0" smtClean="0"/>
              <a:t>Patrón de utilización de servicios</a:t>
            </a:r>
          </a:p>
          <a:p>
            <a:pPr>
              <a:buFont typeface="Wingdings" pitchFamily="2" charset="2"/>
              <a:buChar char="ü"/>
            </a:pPr>
            <a:r>
              <a:rPr lang="es-MX" sz="1600" dirty="0" smtClean="0"/>
              <a:t>Análisis de la oferta de la red de servicios</a:t>
            </a:r>
          </a:p>
          <a:p>
            <a:pPr>
              <a:buFont typeface="Wingdings" pitchFamily="2" charset="2"/>
              <a:buChar char="ü"/>
            </a:pPr>
            <a:r>
              <a:rPr lang="es-MX" sz="1600" dirty="0" smtClean="0"/>
              <a:t>Análisis con indicadores</a:t>
            </a:r>
            <a:endParaRPr lang="es-MX" sz="1600" dirty="0"/>
          </a:p>
        </p:txBody>
      </p:sp>
      <p:cxnSp>
        <p:nvCxnSpPr>
          <p:cNvPr id="28" name="27 Conector recto de flecha"/>
          <p:cNvCxnSpPr/>
          <p:nvPr/>
        </p:nvCxnSpPr>
        <p:spPr>
          <a:xfrm flipH="1">
            <a:off x="5580112" y="1844824"/>
            <a:ext cx="936104" cy="190763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>
            <a:off x="2627784" y="2276872"/>
            <a:ext cx="792088" cy="14401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Flecha izquierda"/>
          <p:cNvSpPr/>
          <p:nvPr/>
        </p:nvSpPr>
        <p:spPr>
          <a:xfrm>
            <a:off x="5364088" y="3284984"/>
            <a:ext cx="936104" cy="504056"/>
          </a:xfrm>
          <a:prstGeom prst="leftArrow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34 CuadroTexto"/>
          <p:cNvSpPr txBox="1"/>
          <p:nvPr/>
        </p:nvSpPr>
        <p:spPr>
          <a:xfrm>
            <a:off x="6516216" y="2708920"/>
            <a:ext cx="2376264" cy="32624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s-MX" sz="1600" dirty="0" smtClean="0"/>
              <a:t> Definición de la tipología (obra nueva) y del modelo de operación</a:t>
            </a:r>
          </a:p>
          <a:p>
            <a:pPr>
              <a:buFont typeface="Wingdings" pitchFamily="2" charset="2"/>
              <a:buChar char="§"/>
            </a:pPr>
            <a:r>
              <a:rPr lang="es-MX" sz="1600" dirty="0" smtClean="0"/>
              <a:t>Definición del modelo de infraestructura </a:t>
            </a:r>
            <a:r>
              <a:rPr lang="es-MX" sz="1400" dirty="0" smtClean="0"/>
              <a:t>(DGPlaDeS)</a:t>
            </a:r>
          </a:p>
          <a:p>
            <a:pPr>
              <a:buFont typeface="Wingdings" pitchFamily="2" charset="2"/>
              <a:buChar char="§"/>
            </a:pPr>
            <a:r>
              <a:rPr lang="es-MX" sz="1600" dirty="0" smtClean="0"/>
              <a:t>Presupuesto preliminar</a:t>
            </a:r>
          </a:p>
          <a:p>
            <a:pPr>
              <a:buFont typeface="Wingdings" pitchFamily="2" charset="2"/>
              <a:buChar char="ü"/>
            </a:pPr>
            <a:r>
              <a:rPr lang="es-MX" sz="1600" dirty="0" smtClean="0"/>
              <a:t> Certificado de Necesidad y Registro en el PMI </a:t>
            </a:r>
            <a:r>
              <a:rPr lang="es-MX" sz="1400" dirty="0" smtClean="0"/>
              <a:t>(DGPlaDeS)</a:t>
            </a:r>
          </a:p>
          <a:p>
            <a:pPr>
              <a:buFont typeface="Wingdings" pitchFamily="2" charset="2"/>
              <a:buChar char="ü"/>
            </a:pPr>
            <a:r>
              <a:rPr lang="es-MX" sz="1600" dirty="0" smtClean="0"/>
              <a:t> Posibilidad de Obtención de terreno (obra nueva) y de recursos financieros</a:t>
            </a:r>
          </a:p>
        </p:txBody>
      </p:sp>
      <p:sp>
        <p:nvSpPr>
          <p:cNvPr id="37" name="36 Flecha derecha"/>
          <p:cNvSpPr/>
          <p:nvPr/>
        </p:nvSpPr>
        <p:spPr>
          <a:xfrm>
            <a:off x="2843808" y="3573016"/>
            <a:ext cx="1296144" cy="504056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707904" y="0"/>
            <a:ext cx="1033669" cy="15765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99792" y="5936650"/>
            <a:ext cx="368562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Coordinación General de Administración y Finanzas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Dirección General de Planeación y Desarrollo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lang="es-MX" sz="1100" b="1" dirty="0" smtClean="0">
                <a:solidFill>
                  <a:srgbClr val="365F91"/>
                </a:solidFill>
                <a:latin typeface="Intro-Black"/>
                <a:cs typeface="Arial" pitchFamily="34" charset="0"/>
              </a:rPr>
              <a:t>Dirección de Infraestructura 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724128" y="764704"/>
            <a:ext cx="2376264" cy="36933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Planeación</a:t>
            </a:r>
            <a:endParaRPr lang="es-MX" dirty="0"/>
          </a:p>
        </p:txBody>
      </p:sp>
      <p:graphicFrame>
        <p:nvGraphicFramePr>
          <p:cNvPr id="7" name="6 Diagrama"/>
          <p:cNvGraphicFramePr/>
          <p:nvPr/>
        </p:nvGraphicFramePr>
        <p:xfrm>
          <a:off x="1691680" y="16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899592" y="1916832"/>
            <a:ext cx="2088232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Factibilidad</a:t>
            </a:r>
            <a:endParaRPr lang="es-MX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99792" y="5936650"/>
            <a:ext cx="368562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Coordinación General de Administración y Finanzas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Dirección General de Planeación y Desarrollo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lang="es-MX" sz="1100" b="1" dirty="0" smtClean="0">
                <a:solidFill>
                  <a:srgbClr val="365F91"/>
                </a:solidFill>
                <a:latin typeface="Intro-Black"/>
                <a:cs typeface="Arial" pitchFamily="34" charset="0"/>
              </a:rPr>
              <a:t>Dirección de Infraestructura 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868144" y="404664"/>
            <a:ext cx="2376264" cy="36933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Programación</a:t>
            </a:r>
            <a:endParaRPr lang="es-MX" dirty="0"/>
          </a:p>
        </p:txBody>
      </p:sp>
      <p:sp>
        <p:nvSpPr>
          <p:cNvPr id="21" name="20 Flecha abajo"/>
          <p:cNvSpPr/>
          <p:nvPr/>
        </p:nvSpPr>
        <p:spPr>
          <a:xfrm>
            <a:off x="5004048" y="2636912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22" name="21 Diagrama"/>
          <p:cNvGraphicFramePr/>
          <p:nvPr/>
        </p:nvGraphicFramePr>
        <p:xfrm>
          <a:off x="1547664" y="908720"/>
          <a:ext cx="640871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3" name="22 Imagen" descr="mapa_terreno_el_carme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63688" y="1263385"/>
            <a:ext cx="1080120" cy="725455"/>
          </a:xfrm>
          <a:prstGeom prst="rect">
            <a:avLst/>
          </a:prstGeom>
        </p:spPr>
      </p:pic>
      <p:pic>
        <p:nvPicPr>
          <p:cNvPr id="26" name="25 Imagen" descr="PURISIMA_PROPUESTA_CENTRALES_DE_ENFERMERIA_2[1].bmp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63688" y="2492896"/>
            <a:ext cx="1077427" cy="688234"/>
          </a:xfrm>
          <a:prstGeom prst="rect">
            <a:avLst/>
          </a:prstGeom>
        </p:spPr>
      </p:pic>
      <p:pic>
        <p:nvPicPr>
          <p:cNvPr id="27" name="26 Imagen" descr="recursos_financieros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907704" y="3501008"/>
            <a:ext cx="796068" cy="792088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707904" y="0"/>
            <a:ext cx="1033669" cy="15765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99792" y="5936650"/>
            <a:ext cx="368562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Coordinación General de Administración y Finanzas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Dirección General de Planeación y Desarrollo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lang="es-MX" sz="1100" b="1" dirty="0" smtClean="0">
                <a:solidFill>
                  <a:srgbClr val="365F91"/>
                </a:solidFill>
                <a:latin typeface="Intro-Black"/>
                <a:cs typeface="Arial" pitchFamily="34" charset="0"/>
              </a:rPr>
              <a:t>Dirección de Infraestructura 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724128" y="764704"/>
            <a:ext cx="2376264" cy="36933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Seguimiento</a:t>
            </a:r>
            <a:endParaRPr lang="es-MX" dirty="0"/>
          </a:p>
        </p:txBody>
      </p:sp>
      <p:graphicFrame>
        <p:nvGraphicFramePr>
          <p:cNvPr id="8" name="7 Diagrama"/>
          <p:cNvGraphicFramePr/>
          <p:nvPr/>
        </p:nvGraphicFramePr>
        <p:xfrm>
          <a:off x="1475656" y="16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99792" y="5936650"/>
            <a:ext cx="368562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Coordinación General de Administración y Finanzas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Dirección General de Planeación y Desarrollo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lang="es-MX" sz="1100" b="1" dirty="0" smtClean="0">
                <a:solidFill>
                  <a:srgbClr val="365F91"/>
                </a:solidFill>
                <a:latin typeface="Intro-Black"/>
                <a:cs typeface="Arial" pitchFamily="34" charset="0"/>
              </a:rPr>
              <a:t>Dirección de Infraestructura 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940152" y="404664"/>
            <a:ext cx="2376264" cy="64633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Condicionantes </a:t>
            </a:r>
            <a:r>
              <a:rPr lang="es-MX" u="sng" dirty="0" smtClean="0"/>
              <a:t>generales</a:t>
            </a:r>
            <a:endParaRPr lang="es-MX" u="sng" dirty="0"/>
          </a:p>
        </p:txBody>
      </p:sp>
      <p:graphicFrame>
        <p:nvGraphicFramePr>
          <p:cNvPr id="9" name="8 Diagrama"/>
          <p:cNvGraphicFramePr/>
          <p:nvPr/>
        </p:nvGraphicFramePr>
        <p:xfrm>
          <a:off x="1547664" y="13407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99792" y="5936650"/>
            <a:ext cx="368562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Coordinación General de Administración y Finanzas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Dirección General de Planeación y Desarrollo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lang="es-MX" sz="1100" b="1" dirty="0" smtClean="0">
                <a:solidFill>
                  <a:srgbClr val="365F91"/>
                </a:solidFill>
                <a:latin typeface="Intro-Black"/>
                <a:cs typeface="Arial" pitchFamily="34" charset="0"/>
              </a:rPr>
              <a:t>Dirección de Infraestructura 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012160" y="332656"/>
            <a:ext cx="2376264" cy="92333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Condicionantes Específicas para </a:t>
            </a:r>
            <a:r>
              <a:rPr lang="es-MX" u="sng" dirty="0" smtClean="0"/>
              <a:t>obra nueva</a:t>
            </a:r>
            <a:endParaRPr lang="es-MX" u="sng" dirty="0"/>
          </a:p>
        </p:txBody>
      </p:sp>
      <p:graphicFrame>
        <p:nvGraphicFramePr>
          <p:cNvPr id="9" name="8 Diagrama"/>
          <p:cNvGraphicFramePr/>
          <p:nvPr/>
        </p:nvGraphicFramePr>
        <p:xfrm>
          <a:off x="1547664" y="1484784"/>
          <a:ext cx="6096000" cy="3919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99792" y="5936650"/>
            <a:ext cx="368562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Coordinación General de Administración y Finanzas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Dirección General de Planeación y Desarrollo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lang="es-MX" sz="1100" b="1" dirty="0" smtClean="0">
                <a:solidFill>
                  <a:srgbClr val="365F91"/>
                </a:solidFill>
                <a:latin typeface="Intro-Black"/>
                <a:cs typeface="Arial" pitchFamily="34" charset="0"/>
              </a:rPr>
              <a:t>Dirección de Infraestructura 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427984" y="188640"/>
            <a:ext cx="3960440" cy="64633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Condicionantes Específicas para </a:t>
            </a:r>
            <a:r>
              <a:rPr lang="es-MX" u="sng" dirty="0" smtClean="0"/>
              <a:t>Ampliación</a:t>
            </a:r>
            <a:r>
              <a:rPr lang="es-MX" dirty="0" smtClean="0"/>
              <a:t> de unidades existentes</a:t>
            </a:r>
            <a:endParaRPr lang="es-MX" dirty="0"/>
          </a:p>
        </p:txBody>
      </p:sp>
      <p:graphicFrame>
        <p:nvGraphicFramePr>
          <p:cNvPr id="9" name="8 Diagrama"/>
          <p:cNvGraphicFramePr/>
          <p:nvPr/>
        </p:nvGraphicFramePr>
        <p:xfrm>
          <a:off x="1547664" y="1484784"/>
          <a:ext cx="6096000" cy="3919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99792" y="5936650"/>
            <a:ext cx="368562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Coordinación General de Administración y Finanzas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Intro-Black"/>
                <a:ea typeface="Calibri" pitchFamily="34" charset="0"/>
                <a:cs typeface="Intro-Bold"/>
              </a:rPr>
              <a:t>Dirección General de Planeación y Desarrollo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lang="es-MX" sz="1100" b="1" dirty="0" smtClean="0">
                <a:solidFill>
                  <a:srgbClr val="365F91"/>
                </a:solidFill>
                <a:latin typeface="Intro-Black"/>
                <a:cs typeface="Arial" pitchFamily="34" charset="0"/>
              </a:rPr>
              <a:t>Dirección de Infraestructura 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427984" y="188640"/>
            <a:ext cx="3960440" cy="64633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Condicionantes Específicas para </a:t>
            </a:r>
            <a:r>
              <a:rPr lang="es-MX" u="sng" dirty="0" smtClean="0"/>
              <a:t>Rehabilitación </a:t>
            </a:r>
            <a:r>
              <a:rPr lang="es-MX" dirty="0" smtClean="0"/>
              <a:t>de unidades existentes</a:t>
            </a:r>
            <a:endParaRPr lang="es-MX" dirty="0"/>
          </a:p>
        </p:txBody>
      </p:sp>
      <p:graphicFrame>
        <p:nvGraphicFramePr>
          <p:cNvPr id="9" name="8 Diagrama"/>
          <p:cNvGraphicFramePr/>
          <p:nvPr/>
        </p:nvGraphicFramePr>
        <p:xfrm>
          <a:off x="1547664" y="1484784"/>
          <a:ext cx="6096000" cy="3919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50825" y="773287"/>
          <a:ext cx="4000499" cy="2438400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1903489"/>
                <a:gridCol w="1192853"/>
                <a:gridCol w="904157"/>
              </a:tblGrid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 dirty="0" smtClean="0"/>
                        <a:t>HG 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CAMAS CENSABLES</a:t>
                      </a:r>
                      <a:endParaRPr lang="es-E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PLANTILLA RH*</a:t>
                      </a:r>
                      <a:endParaRPr lang="es-E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HG SAN JOSE ITURBIDE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30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/>
                        <a:t>195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HG SAN LUIS DE LA PAZ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/>
                        <a:t>30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195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HG SALVATIERRA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30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/>
                        <a:t>198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HG SALAMANCA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30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218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HG VALLE DE SANTIAGO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30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246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HG PENJAMO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32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216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HG SILAO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/>
                        <a:t>43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/>
                        <a:t>270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HG SMA FELIPE G. DOBARGANES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58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 smtClean="0"/>
                        <a:t>(70**)   367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HG DOLORES HIDALGO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60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 smtClean="0"/>
                        <a:t>313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HG GUANAJUATO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60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 smtClean="0"/>
                        <a:t>(70**)   361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HG ACAMBARO MIGUEL HIDALGO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60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337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HG URIANGATO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60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313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HG IRAPUATO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104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 smtClean="0"/>
                        <a:t>(120**)  643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HG CELAYA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143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 smtClean="0"/>
                        <a:t>(164**)  748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HG LEON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221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/>
                        <a:t>1,241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118" name="4 CuadroTexto"/>
          <p:cNvSpPr txBox="1">
            <a:spLocks noChangeArrowheads="1"/>
          </p:cNvSpPr>
          <p:nvPr/>
        </p:nvSpPr>
        <p:spPr bwMode="auto">
          <a:xfrm>
            <a:off x="1475656" y="188640"/>
            <a:ext cx="66246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 b="1" dirty="0">
                <a:cs typeface="Arial" charset="0"/>
              </a:rPr>
              <a:t>Plantillas </a:t>
            </a:r>
            <a:r>
              <a:rPr lang="es-MX" sz="2400" b="1" dirty="0" smtClean="0">
                <a:cs typeface="Arial" charset="0"/>
              </a:rPr>
              <a:t> Referentes de </a:t>
            </a:r>
            <a:r>
              <a:rPr lang="es-MX" sz="2400" b="1" dirty="0">
                <a:cs typeface="Arial" charset="0"/>
              </a:rPr>
              <a:t>Recursos Humanos</a:t>
            </a:r>
            <a:endParaRPr lang="es-ES" sz="2400" b="1" dirty="0">
              <a:cs typeface="Arial" charset="0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4572000" y="701849"/>
          <a:ext cx="4075364" cy="3295650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1965410"/>
                <a:gridCol w="1206500"/>
                <a:gridCol w="903454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 dirty="0" smtClean="0"/>
                        <a:t>HC 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CAMAS CENSABLES</a:t>
                      </a:r>
                      <a:endParaRPr lang="es-E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PLANTILLA RH*</a:t>
                      </a:r>
                      <a:endParaRPr lang="es-E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HC TARIMORO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92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HC HUANIMARO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92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HC PURISIMA DE BUSTOS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92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HC SAN DIEGO DE LA UNIÓN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92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HC APASEO EL GRANDE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12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99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HC COMONFORT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12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99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HC ROMITA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12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99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HC CORTAZAR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13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99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 dirty="0"/>
                        <a:t>HC SAN FELIPE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15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99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 dirty="0"/>
                        <a:t>HC VILLAGRAN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15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99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/>
                        <a:t>HC SAN FRANCISCO DEL RINCON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15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99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HC JUVENTINO ROSAS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/>
                        <a:t>17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/>
                        <a:t>99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 dirty="0"/>
                        <a:t>HC JERECUARO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18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/>
                        <a:t>120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 dirty="0"/>
                        <a:t>HC MANUEL DOBLADO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/>
                        <a:t>17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 smtClean="0"/>
                        <a:t>(20**)</a:t>
                      </a:r>
                      <a:r>
                        <a:rPr lang="es-ES" sz="900" u="none" strike="noStrike" baseline="0" dirty="0" smtClean="0"/>
                        <a:t> 120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 dirty="0"/>
                        <a:t>HC APASEO EL ALTO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20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120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HC JARAL DEL PROGRESO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20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120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HC ABASOLO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20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120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 dirty="0"/>
                        <a:t>HC YURIRIA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20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120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HC MOROLEÓN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20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/>
                        <a:t>120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284163" y="3505374"/>
          <a:ext cx="4000499" cy="436245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1903489"/>
                <a:gridCol w="1192853"/>
                <a:gridCol w="904157"/>
              </a:tblGrid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HOSP. DE ESPECIALIDADES MATERNO-INFANTIL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100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531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/>
                        <a:t>HOSP. MATERNO SLPAZ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/>
                        <a:t>30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u="none" strike="noStrike" dirty="0"/>
                        <a:t>204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215" name="9 CuadroTexto"/>
          <p:cNvSpPr txBox="1">
            <a:spLocks noChangeArrowheads="1"/>
          </p:cNvSpPr>
          <p:nvPr/>
        </p:nvSpPr>
        <p:spPr bwMode="auto">
          <a:xfrm>
            <a:off x="179512" y="4005064"/>
            <a:ext cx="7777163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200" dirty="0">
                <a:cs typeface="Arial" charset="0"/>
              </a:rPr>
              <a:t>Nota:</a:t>
            </a:r>
          </a:p>
          <a:p>
            <a:r>
              <a:rPr lang="es-MX" sz="1200" dirty="0">
                <a:cs typeface="Arial" charset="0"/>
              </a:rPr>
              <a:t>*Plantilla de RH.- REFERENTE</a:t>
            </a:r>
          </a:p>
          <a:p>
            <a:r>
              <a:rPr lang="es-MX" sz="1200" dirty="0">
                <a:cs typeface="Arial" charset="0"/>
              </a:rPr>
              <a:t>** Numero de Camas </a:t>
            </a:r>
            <a:r>
              <a:rPr lang="es-MX" sz="1200" dirty="0" err="1">
                <a:cs typeface="Arial" charset="0"/>
              </a:rPr>
              <a:t>Censables</a:t>
            </a:r>
            <a:r>
              <a:rPr lang="es-MX" sz="1200" dirty="0">
                <a:cs typeface="Arial" charset="0"/>
              </a:rPr>
              <a:t> que se utilizaron para el calculo de las Plantillas </a:t>
            </a:r>
            <a:r>
              <a:rPr lang="es-MX" sz="1200" dirty="0" smtClean="0">
                <a:cs typeface="Arial" charset="0"/>
              </a:rPr>
              <a:t>Referentes</a:t>
            </a:r>
          </a:p>
          <a:p>
            <a:endParaRPr lang="es-MX" sz="1200" dirty="0">
              <a:cs typeface="Arial" charset="0"/>
            </a:endParaRPr>
          </a:p>
          <a:p>
            <a:r>
              <a:rPr lang="es-MX" sz="1400" b="1" dirty="0">
                <a:cs typeface="Arial" charset="0"/>
              </a:rPr>
              <a:t>Criterios para solicitar personal:</a:t>
            </a:r>
          </a:p>
          <a:p>
            <a:pPr>
              <a:buFont typeface="Arial" charset="0"/>
              <a:buChar char="•"/>
            </a:pPr>
            <a:r>
              <a:rPr lang="es-MX" sz="1200" dirty="0" smtClean="0">
                <a:cs typeface="Arial" charset="0"/>
              </a:rPr>
              <a:t>Población: Total, SSG y afiliada al SPS</a:t>
            </a:r>
            <a:endParaRPr lang="es-MX" sz="1200" dirty="0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s-MX" sz="1200" dirty="0">
                <a:cs typeface="Arial" charset="0"/>
              </a:rPr>
              <a:t>Evaluación nominal del área a fortalecer (Ej. Pediatría/UCIN)</a:t>
            </a:r>
          </a:p>
          <a:p>
            <a:pPr algn="just">
              <a:buFontTx/>
              <a:buChar char="•"/>
            </a:pPr>
            <a:r>
              <a:rPr lang="es-MX" sz="1200" u="sng" dirty="0">
                <a:ea typeface="Times New Roman" pitchFamily="18" charset="0"/>
                <a:cs typeface="Arial" charset="0"/>
              </a:rPr>
              <a:t>Es indispensable revisar la productividad de los recursos humanos antes de considerar la contrataci</a:t>
            </a:r>
            <a:r>
              <a:rPr lang="es-MX" sz="1200" u="sng" dirty="0">
                <a:latin typeface="Calibri" pitchFamily="34" charset="0"/>
                <a:ea typeface="Times New Roman" pitchFamily="18" charset="0"/>
                <a:cs typeface="Arial" charset="0"/>
              </a:rPr>
              <a:t>ó</a:t>
            </a:r>
            <a:r>
              <a:rPr lang="es-MX" sz="1200" u="sng" dirty="0">
                <a:ea typeface="Times New Roman" pitchFamily="18" charset="0"/>
                <a:cs typeface="Arial" charset="0"/>
              </a:rPr>
              <a:t>n de nuevos m</a:t>
            </a:r>
            <a:r>
              <a:rPr lang="es-MX" sz="1200" u="sng" dirty="0">
                <a:latin typeface="Calibri" pitchFamily="34" charset="0"/>
                <a:ea typeface="Times New Roman" pitchFamily="18" charset="0"/>
                <a:cs typeface="Arial" charset="0"/>
              </a:rPr>
              <a:t>é</a:t>
            </a:r>
            <a:r>
              <a:rPr lang="es-MX" sz="1200" u="sng" dirty="0">
                <a:ea typeface="Times New Roman" pitchFamily="18" charset="0"/>
                <a:cs typeface="Arial" charset="0"/>
              </a:rPr>
              <a:t>dicos.</a:t>
            </a:r>
            <a:endParaRPr lang="es-MX" sz="2000" u="sng" dirty="0">
              <a:cs typeface="Arial" charset="0"/>
            </a:endParaRPr>
          </a:p>
          <a:p>
            <a:endParaRPr lang="es-MX" sz="1200" dirty="0">
              <a:cs typeface="Arial" charset="0"/>
            </a:endParaRPr>
          </a:p>
          <a:p>
            <a:r>
              <a:rPr lang="es-MX" sz="1200" dirty="0">
                <a:cs typeface="Arial" charset="0"/>
              </a:rPr>
              <a:t>Para cualquier proyecto se debe de presentar propuesta integral a la </a:t>
            </a:r>
            <a:r>
              <a:rPr lang="es-MX" sz="1200" dirty="0" err="1">
                <a:cs typeface="Arial" charset="0"/>
              </a:rPr>
              <a:t>DGPyD</a:t>
            </a:r>
            <a:r>
              <a:rPr lang="es-MX" sz="1200" dirty="0">
                <a:cs typeface="Arial" charset="0"/>
              </a:rPr>
              <a:t>, no se validaran modificaciones de Infraestructura y/ó incrementos de servicios que no hayan sido autorizados por la </a:t>
            </a:r>
            <a:r>
              <a:rPr lang="es-MX" sz="1200" dirty="0" err="1">
                <a:cs typeface="Arial" charset="0"/>
              </a:rPr>
              <a:t>DGPyD</a:t>
            </a:r>
            <a:r>
              <a:rPr lang="es-MX" sz="1200" dirty="0">
                <a:cs typeface="Arial" charset="0"/>
              </a:rPr>
              <a:t> en coordinación con las áreas competentes.</a:t>
            </a:r>
            <a:endParaRPr lang="es-ES" sz="1200" dirty="0">
              <a:cs typeface="Arial" charset="0"/>
            </a:endParaRPr>
          </a:p>
        </p:txBody>
      </p:sp>
      <p:sp>
        <p:nvSpPr>
          <p:cNvPr id="12" name="11 Flecha derecha"/>
          <p:cNvSpPr/>
          <p:nvPr/>
        </p:nvSpPr>
        <p:spPr>
          <a:xfrm>
            <a:off x="179388" y="5742162"/>
            <a:ext cx="144462" cy="196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755576" y="404665"/>
            <a:ext cx="3888432" cy="54784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endParaRPr lang="es-MX" sz="3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es-MX" sz="2400" b="1" dirty="0" smtClean="0">
                <a:solidFill>
                  <a:schemeClr val="accent6">
                    <a:lumMod val="50000"/>
                  </a:schemeClr>
                </a:solidFill>
              </a:rPr>
              <a:t>Las obras nuevas y/o ampliaciones que no reúnan las condiciones establecidas en los presentes lineamientos, no serán recibidas para operación en tanto no queden debidamente integrados sus expedientes jurídico-administrativos.</a:t>
            </a:r>
          </a:p>
          <a:p>
            <a:endParaRPr lang="es-MX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s-MX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MX" sz="20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Flecha arriba"/>
          <p:cNvSpPr/>
          <p:nvPr/>
        </p:nvSpPr>
        <p:spPr>
          <a:xfrm rot="16200000">
            <a:off x="4896036" y="1304764"/>
            <a:ext cx="2448272" cy="266429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4" name="3 Imagen" descr="oj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2132856"/>
            <a:ext cx="1333810" cy="1008112"/>
          </a:xfrm>
          <a:prstGeom prst="rect">
            <a:avLst/>
          </a:prstGeom>
          <a:ln>
            <a:noFill/>
          </a:ln>
        </p:spPr>
      </p:pic>
      <p:sp>
        <p:nvSpPr>
          <p:cNvPr id="5" name="4 CuadroTexto"/>
          <p:cNvSpPr txBox="1"/>
          <p:nvPr/>
        </p:nvSpPr>
        <p:spPr>
          <a:xfrm>
            <a:off x="6084168" y="335699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/>
              <a:t>ojo</a:t>
            </a:r>
            <a:endParaRPr lang="es-MX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31409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Lineamientos para Mantenimiento y Adquisición de Equipo Médico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764704"/>
            <a:ext cx="6400800" cy="1440160"/>
          </a:xfrm>
        </p:spPr>
        <p:txBody>
          <a:bodyPr>
            <a:noAutofit/>
          </a:bodyPr>
          <a:lstStyle/>
          <a:p>
            <a:r>
              <a:rPr lang="es-MX" sz="4400" u="sng" dirty="0" smtClean="0">
                <a:solidFill>
                  <a:schemeClr val="tx2">
                    <a:lumMod val="75000"/>
                  </a:schemeClr>
                </a:solidFill>
              </a:rPr>
              <a:t>Dirección de Ingeniería Biomédica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Autofit/>
          </a:bodyPr>
          <a:lstStyle/>
          <a:p>
            <a:r>
              <a:rPr lang="es-MX" sz="2000" dirty="0" smtClean="0"/>
              <a:t>MANTENIMIENTO</a:t>
            </a:r>
            <a:endParaRPr lang="es-MX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251520" y="620688"/>
          <a:ext cx="842493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0"/>
            <a:ext cx="6923112" cy="1143000"/>
          </a:xfrm>
        </p:spPr>
        <p:txBody>
          <a:bodyPr>
            <a:noAutofit/>
          </a:bodyPr>
          <a:lstStyle/>
          <a:p>
            <a:r>
              <a:rPr lang="es-MX" sz="2400" dirty="0" smtClean="0"/>
              <a:t>LINEAMIENTOS PARA MANTENIMIENTO DE EQUIPO MÉDICO Y ELECTROMECÁNICO</a:t>
            </a:r>
            <a:br>
              <a:rPr lang="es-MX" sz="2400" dirty="0" smtClean="0"/>
            </a:br>
            <a:endParaRPr lang="es-MX" sz="2400" dirty="0"/>
          </a:p>
        </p:txBody>
      </p:sp>
      <p:sp>
        <p:nvSpPr>
          <p:cNvPr id="4" name="3 Rectángulo redondeado"/>
          <p:cNvSpPr/>
          <p:nvPr/>
        </p:nvSpPr>
        <p:spPr>
          <a:xfrm>
            <a:off x="395536" y="908720"/>
            <a:ext cx="7920880" cy="53285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sz="3200" dirty="0" smtClean="0"/>
              <a:t>Plan anual de mantenimiento (PAM</a:t>
            </a:r>
            <a:r>
              <a:rPr lang="es-MX" sz="4000" dirty="0" smtClean="0"/>
              <a:t>)</a:t>
            </a:r>
            <a:endParaRPr lang="es-MX" sz="4000" dirty="0"/>
          </a:p>
        </p:txBody>
      </p:sp>
      <p:sp>
        <p:nvSpPr>
          <p:cNvPr id="5" name="4 Rectángulo redondeado"/>
          <p:cNvSpPr/>
          <p:nvPr/>
        </p:nvSpPr>
        <p:spPr>
          <a:xfrm>
            <a:off x="971600" y="2204864"/>
            <a:ext cx="7056784" cy="72008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CONTRATOS CENTRALIZADOS FABRICANTES DE EQUIPO</a:t>
            </a:r>
            <a:endParaRPr lang="es-MX" dirty="0"/>
          </a:p>
        </p:txBody>
      </p:sp>
      <p:sp>
        <p:nvSpPr>
          <p:cNvPr id="6" name="5 Rectángulo redondeado"/>
          <p:cNvSpPr/>
          <p:nvPr/>
        </p:nvSpPr>
        <p:spPr>
          <a:xfrm>
            <a:off x="971600" y="3140968"/>
            <a:ext cx="7056784" cy="72008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CONTRATOS MANTENIMIENTO DE EQUIPO &gt;  50K</a:t>
            </a:r>
            <a:endParaRPr lang="es-MX" dirty="0"/>
          </a:p>
        </p:txBody>
      </p:sp>
      <p:sp>
        <p:nvSpPr>
          <p:cNvPr id="7" name="6 Rectángulo redondeado"/>
          <p:cNvSpPr/>
          <p:nvPr/>
        </p:nvSpPr>
        <p:spPr>
          <a:xfrm>
            <a:off x="971600" y="4077072"/>
            <a:ext cx="7056784" cy="7200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ysClr val="windowText" lastClr="000000"/>
                </a:solidFill>
              </a:rPr>
              <a:t>CONTRATOS MANTENIMIENTO DE EQUIPO &lt; 50K</a:t>
            </a:r>
            <a:endParaRPr lang="es-MX" dirty="0">
              <a:solidFill>
                <a:sysClr val="windowText" lastClr="000000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971600" y="5085184"/>
            <a:ext cx="7056784" cy="7200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ysClr val="windowText" lastClr="000000"/>
                </a:solidFill>
              </a:rPr>
              <a:t>MANTENIMIENTOS CORRECTIVOS URGENTES</a:t>
            </a:r>
            <a:endParaRPr lang="es-MX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000" dirty="0" smtClean="0"/>
              <a:t>LINEAMIENTOS PARA MANTENIMIENTO DE EQUIPO MÉDICO Y ELECTROMECÁNICO</a:t>
            </a:r>
            <a:br>
              <a:rPr lang="es-MX" sz="2000" dirty="0" smtClean="0"/>
            </a:br>
            <a:endParaRPr lang="es-MX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052736"/>
            <a:ext cx="6840759" cy="5421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400" dirty="0" smtClean="0"/>
              <a:t>LINEAMIENTOS PARA MANTENIMIENTO DE EQUIPO MÉDICO Y ELECTROMECÁNICO</a:t>
            </a:r>
            <a:br>
              <a:rPr lang="es-MX" sz="2400" dirty="0" smtClean="0"/>
            </a:br>
            <a:endParaRPr lang="es-MX" sz="2400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Se pretende que los equipos cuenten en su mayoría con un contrato de mantenimiento preventivo-correctivo.</a:t>
            </a:r>
          </a:p>
          <a:p>
            <a:r>
              <a:rPr lang="es-MX" dirty="0" smtClean="0"/>
              <a:t>Se llevarán a cabo contratos de forma centralizada para el mantenimiento de los equipos médicos de alta tecnología. </a:t>
            </a:r>
          </a:p>
          <a:p>
            <a:r>
              <a:rPr lang="es-MX" dirty="0" smtClean="0"/>
              <a:t>Las unidades serán las responsables operativas y legales para suscribir contratos para el resto de los equipos bajo modelos autorizados y con lineamientos claros de acuerdo a su experiencia e historial de fallas así como a la disponibilidad presupuestal.</a:t>
            </a:r>
          </a:p>
          <a:p>
            <a:r>
              <a:rPr lang="es-MX" dirty="0" smtClean="0"/>
              <a:t>No se deberán fraccionar los contratos en apego a las disposiciones administrativas.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algn="ctr"/>
            <a:endParaRPr lang="es-MX" sz="4400" b="1" dirty="0" smtClean="0"/>
          </a:p>
          <a:p>
            <a:pPr algn="ctr"/>
            <a:r>
              <a:rPr lang="es-MX" sz="4400" b="1" dirty="0" smtClean="0"/>
              <a:t>LINEAMIENTOS PARA ADQUISICIÓN DE EQUIPO MÉDICO Y ELECTROMECÁNICO</a:t>
            </a:r>
            <a:endParaRPr lang="es-MX" sz="4400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Autofit/>
          </a:bodyPr>
          <a:lstStyle/>
          <a:p>
            <a:r>
              <a:rPr lang="es-MX" sz="2000" dirty="0" smtClean="0"/>
              <a:t>GESTION DE EQUIPO MÉDICO</a:t>
            </a:r>
            <a:endParaRPr lang="es-MX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251520" y="620688"/>
          <a:ext cx="842493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Autofit/>
          </a:bodyPr>
          <a:lstStyle/>
          <a:p>
            <a:r>
              <a:rPr lang="es-MX" sz="2000" dirty="0" smtClean="0"/>
              <a:t>EQUIPAMIENTO</a:t>
            </a:r>
            <a:endParaRPr lang="es-MX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251520" y="620688"/>
          <a:ext cx="842493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LINEAMIENTOS EQUIPAMIENTO</a:t>
            </a:r>
            <a:endParaRPr lang="es-MX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Rectángulo redondeado"/>
          <p:cNvSpPr/>
          <p:nvPr/>
        </p:nvSpPr>
        <p:spPr>
          <a:xfrm>
            <a:off x="539552" y="908720"/>
            <a:ext cx="7560840" cy="53285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aphicFrame>
        <p:nvGraphicFramePr>
          <p:cNvPr id="11" name="10 Diagrama"/>
          <p:cNvGraphicFramePr/>
          <p:nvPr/>
        </p:nvGraphicFramePr>
        <p:xfrm>
          <a:off x="1187624" y="1988840"/>
          <a:ext cx="6336704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11 Flecha derecha"/>
          <p:cNvSpPr/>
          <p:nvPr/>
        </p:nvSpPr>
        <p:spPr>
          <a:xfrm rot="3065841">
            <a:off x="2987824" y="1196752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Flecha derecha"/>
          <p:cNvSpPr/>
          <p:nvPr/>
        </p:nvSpPr>
        <p:spPr>
          <a:xfrm rot="7175299">
            <a:off x="4927024" y="1167445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796136" y="1196753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PROGRAMAS</a:t>
            </a:r>
          </a:p>
          <a:p>
            <a:r>
              <a:rPr lang="es-MX" dirty="0" smtClean="0"/>
              <a:t>NECESIDADES</a:t>
            </a:r>
            <a:endParaRPr lang="es-MX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187624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OBRA NUEVA</a:t>
            </a:r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5508104" y="285293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Solicitudes</a:t>
            </a:r>
          </a:p>
          <a:p>
            <a:r>
              <a:rPr lang="es-MX" dirty="0" smtClean="0"/>
              <a:t>Justificaciones</a:t>
            </a:r>
            <a:endParaRPr lang="es-MX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275856" y="5301208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Fichas técnicas</a:t>
            </a:r>
          </a:p>
          <a:p>
            <a:r>
              <a:rPr lang="es-MX" dirty="0" smtClean="0"/>
              <a:t>Guías de dotación</a:t>
            </a:r>
          </a:p>
          <a:p>
            <a:r>
              <a:rPr lang="es-MX" dirty="0" smtClean="0"/>
              <a:t>Anexos técnicos</a:t>
            </a:r>
            <a:endParaRPr lang="es-MX" dirty="0"/>
          </a:p>
        </p:txBody>
      </p:sp>
      <p:sp>
        <p:nvSpPr>
          <p:cNvPr id="19" name="18 CuadroTexto"/>
          <p:cNvSpPr txBox="1"/>
          <p:nvPr/>
        </p:nvSpPr>
        <p:spPr>
          <a:xfrm>
            <a:off x="755576" y="3140968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Guías de recepción </a:t>
            </a:r>
          </a:p>
          <a:p>
            <a:r>
              <a:rPr lang="es-MX" dirty="0" smtClean="0"/>
              <a:t>Información para entregas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Rectángulo"/>
          <p:cNvSpPr>
            <a:spLocks noChangeArrowheads="1"/>
          </p:cNvSpPr>
          <p:nvPr/>
        </p:nvSpPr>
        <p:spPr bwMode="auto">
          <a:xfrm>
            <a:off x="251520" y="692696"/>
            <a:ext cx="83883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1600" b="1" dirty="0">
                <a:solidFill>
                  <a:srgbClr val="000000"/>
                </a:solidFill>
                <a:cs typeface="Arial" charset="0"/>
              </a:rPr>
              <a:t>Una Red de Servicios de Salud </a:t>
            </a:r>
            <a:r>
              <a:rPr lang="es-ES" sz="1600" dirty="0">
                <a:solidFill>
                  <a:srgbClr val="000000"/>
                </a:solidFill>
                <a:cs typeface="Arial" charset="0"/>
              </a:rPr>
              <a:t>se define como el conjunto de establecimientos y servicios médicos de diferente complejidad y capacidad de resolución interrelacionados con el propósito de lograr su complementariedad y continuidad de los servicios</a:t>
            </a:r>
            <a:endParaRPr lang="es-ES" sz="16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075" name="2 CuadroTexto"/>
          <p:cNvSpPr txBox="1">
            <a:spLocks noChangeArrowheads="1"/>
          </p:cNvSpPr>
          <p:nvPr/>
        </p:nvSpPr>
        <p:spPr bwMode="auto">
          <a:xfrm>
            <a:off x="1476375" y="188913"/>
            <a:ext cx="66246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 b="1" dirty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REDSES</a:t>
            </a:r>
            <a:endParaRPr lang="es-ES" sz="2800" b="1" dirty="0">
              <a:solidFill>
                <a:schemeClr val="accent1">
                  <a:lumMod val="75000"/>
                </a:schemeClr>
              </a:solidFill>
              <a:cs typeface="Arial" charset="0"/>
            </a:endParaRPr>
          </a:p>
        </p:txBody>
      </p:sp>
      <p:grpSp>
        <p:nvGrpSpPr>
          <p:cNvPr id="2" name="51 Grupo"/>
          <p:cNvGrpSpPr>
            <a:grpSpLocks/>
          </p:cNvGrpSpPr>
          <p:nvPr/>
        </p:nvGrpSpPr>
        <p:grpSpPr bwMode="auto">
          <a:xfrm>
            <a:off x="539552" y="3933056"/>
            <a:ext cx="3672408" cy="2088232"/>
            <a:chOff x="1187624" y="1412776"/>
            <a:chExt cx="6635647" cy="3888432"/>
          </a:xfrm>
        </p:grpSpPr>
        <p:sp>
          <p:nvSpPr>
            <p:cNvPr id="26" name="25 Triángulo isósceles"/>
            <p:cNvSpPr/>
            <p:nvPr/>
          </p:nvSpPr>
          <p:spPr>
            <a:xfrm>
              <a:off x="1187624" y="1412776"/>
              <a:ext cx="3887393" cy="3888432"/>
            </a:xfrm>
            <a:prstGeom prst="triangl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1200"/>
            </a:p>
          </p:txBody>
        </p:sp>
        <p:cxnSp>
          <p:nvCxnSpPr>
            <p:cNvPr id="27" name="26 Conector recto"/>
            <p:cNvCxnSpPr/>
            <p:nvPr/>
          </p:nvCxnSpPr>
          <p:spPr>
            <a:xfrm>
              <a:off x="2557082" y="2564904"/>
              <a:ext cx="115159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1402379" y="4869160"/>
              <a:ext cx="3457883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1548663" y="4509119"/>
              <a:ext cx="3168428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1763418" y="4149080"/>
              <a:ext cx="2735805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1978175" y="3717032"/>
              <a:ext cx="2306291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31 CuadroTexto"/>
            <p:cNvSpPr txBox="1"/>
            <p:nvPr/>
          </p:nvSpPr>
          <p:spPr>
            <a:xfrm>
              <a:off x="2196043" y="4107933"/>
              <a:ext cx="2016838" cy="44233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1200" dirty="0">
                  <a:solidFill>
                    <a:schemeClr val="accent2">
                      <a:lumMod val="50000"/>
                    </a:schemeClr>
                  </a:solidFill>
                  <a:latin typeface="+mn-lt"/>
                </a:rPr>
                <a:t>Atención Médica</a:t>
              </a:r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2482384" y="3717032"/>
              <a:ext cx="2016838" cy="43890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1200" dirty="0">
                  <a:solidFill>
                    <a:schemeClr val="accent2">
                      <a:lumMod val="50000"/>
                    </a:schemeClr>
                  </a:solidFill>
                  <a:latin typeface="+mn-lt"/>
                </a:rPr>
                <a:t>Referencia</a:t>
              </a:r>
            </a:p>
          </p:txBody>
        </p:sp>
        <p:sp>
          <p:nvSpPr>
            <p:cNvPr id="34" name="33 Cerrar llave"/>
            <p:cNvSpPr/>
            <p:nvPr/>
          </p:nvSpPr>
          <p:spPr>
            <a:xfrm>
              <a:off x="5146603" y="3789039"/>
              <a:ext cx="722078" cy="1440160"/>
            </a:xfrm>
            <a:prstGeom prst="rightBrace">
              <a:avLst>
                <a:gd name="adj1" fmla="val 8333"/>
                <a:gd name="adj2" fmla="val 50000"/>
              </a:avLst>
            </a:prstGeom>
            <a:ln w="317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1200"/>
            </a:p>
          </p:txBody>
        </p:sp>
        <p:sp>
          <p:nvSpPr>
            <p:cNvPr id="35" name="34 Cerrar llave"/>
            <p:cNvSpPr/>
            <p:nvPr/>
          </p:nvSpPr>
          <p:spPr>
            <a:xfrm>
              <a:off x="4356052" y="2708920"/>
              <a:ext cx="504210" cy="792087"/>
            </a:xfrm>
            <a:prstGeom prst="rightBrace">
              <a:avLst/>
            </a:prstGeom>
            <a:ln w="317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1200"/>
            </a:p>
          </p:txBody>
        </p:sp>
        <p:sp>
          <p:nvSpPr>
            <p:cNvPr id="36" name="35 Cerrar llave"/>
            <p:cNvSpPr/>
            <p:nvPr/>
          </p:nvSpPr>
          <p:spPr>
            <a:xfrm>
              <a:off x="3708672" y="1556792"/>
              <a:ext cx="504210" cy="792087"/>
            </a:xfrm>
            <a:prstGeom prst="rightBrace">
              <a:avLst/>
            </a:prstGeom>
            <a:ln w="317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1200"/>
            </a:p>
          </p:txBody>
        </p:sp>
        <p:sp>
          <p:nvSpPr>
            <p:cNvPr id="3090" name="36 CuadroTexto"/>
            <p:cNvSpPr txBox="1">
              <a:spLocks noChangeArrowheads="1"/>
            </p:cNvSpPr>
            <p:nvPr/>
          </p:nvSpPr>
          <p:spPr bwMode="auto">
            <a:xfrm>
              <a:off x="5374999" y="4013670"/>
              <a:ext cx="2448272" cy="733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>
                  <a:latin typeface="Calibri" pitchFamily="34" charset="0"/>
                </a:rPr>
                <a:t>1er Nivel de Atención</a:t>
              </a:r>
            </a:p>
            <a:p>
              <a:pPr algn="ctr"/>
              <a:r>
                <a:rPr lang="es-MX" sz="1200">
                  <a:latin typeface="Calibri" pitchFamily="34" charset="0"/>
                </a:rPr>
                <a:t>85%</a:t>
              </a:r>
            </a:p>
          </p:txBody>
        </p:sp>
        <p:sp>
          <p:nvSpPr>
            <p:cNvPr id="3091" name="37 CuadroTexto"/>
            <p:cNvSpPr txBox="1">
              <a:spLocks noChangeArrowheads="1"/>
            </p:cNvSpPr>
            <p:nvPr/>
          </p:nvSpPr>
          <p:spPr bwMode="auto">
            <a:xfrm>
              <a:off x="4824028" y="2670798"/>
              <a:ext cx="2448272" cy="439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MX" sz="1200">
                  <a:latin typeface="Calibri" pitchFamily="34" charset="0"/>
                </a:rPr>
                <a:t>2º  Nivel de Atención</a:t>
              </a:r>
            </a:p>
          </p:txBody>
        </p:sp>
        <p:sp>
          <p:nvSpPr>
            <p:cNvPr id="3092" name="38 CuadroTexto"/>
            <p:cNvSpPr txBox="1">
              <a:spLocks noChangeArrowheads="1"/>
            </p:cNvSpPr>
            <p:nvPr/>
          </p:nvSpPr>
          <p:spPr bwMode="auto">
            <a:xfrm>
              <a:off x="4138861" y="1496705"/>
              <a:ext cx="2448272" cy="439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MX" sz="1200">
                  <a:latin typeface="Calibri" pitchFamily="34" charset="0"/>
                </a:rPr>
                <a:t>3er Nivel de Atención</a:t>
              </a:r>
            </a:p>
          </p:txBody>
        </p:sp>
        <p:sp>
          <p:nvSpPr>
            <p:cNvPr id="40" name="39 Trapecio"/>
            <p:cNvSpPr/>
            <p:nvPr/>
          </p:nvSpPr>
          <p:spPr>
            <a:xfrm>
              <a:off x="1978175" y="2564904"/>
              <a:ext cx="2306291" cy="1152128"/>
            </a:xfrm>
            <a:prstGeom prst="trapezoid">
              <a:avLst>
                <a:gd name="adj" fmla="val 5230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1200" dirty="0">
                  <a:solidFill>
                    <a:schemeClr val="accent3">
                      <a:lumMod val="50000"/>
                    </a:schemeClr>
                  </a:solidFill>
                </a:rPr>
                <a:t>12%</a:t>
              </a:r>
            </a:p>
          </p:txBody>
        </p:sp>
        <p:sp>
          <p:nvSpPr>
            <p:cNvPr id="41" name="40 Trapecio"/>
            <p:cNvSpPr/>
            <p:nvPr/>
          </p:nvSpPr>
          <p:spPr>
            <a:xfrm>
              <a:off x="1763418" y="3717032"/>
              <a:ext cx="2735805" cy="432048"/>
            </a:xfrm>
            <a:prstGeom prst="trapezoid">
              <a:avLst>
                <a:gd name="adj" fmla="val 49703"/>
              </a:avLst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1200" dirty="0">
                  <a:solidFill>
                    <a:schemeClr val="accent2">
                      <a:lumMod val="50000"/>
                    </a:schemeClr>
                  </a:solidFill>
                </a:rPr>
                <a:t>Referencia</a:t>
              </a:r>
            </a:p>
          </p:txBody>
        </p:sp>
        <p:sp>
          <p:nvSpPr>
            <p:cNvPr id="42" name="41 Trapecio"/>
            <p:cNvSpPr/>
            <p:nvPr/>
          </p:nvSpPr>
          <p:spPr>
            <a:xfrm>
              <a:off x="1187624" y="4869160"/>
              <a:ext cx="3887393" cy="432048"/>
            </a:xfrm>
            <a:prstGeom prst="trapezoid">
              <a:avLst>
                <a:gd name="adj" fmla="val 49703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1200" dirty="0">
                  <a:solidFill>
                    <a:schemeClr val="accent2">
                      <a:lumMod val="50000"/>
                    </a:schemeClr>
                  </a:solidFill>
                </a:rPr>
                <a:t>Monitoreo</a:t>
              </a:r>
            </a:p>
          </p:txBody>
        </p:sp>
        <p:sp>
          <p:nvSpPr>
            <p:cNvPr id="43" name="42 Trapecio"/>
            <p:cNvSpPr/>
            <p:nvPr/>
          </p:nvSpPr>
          <p:spPr>
            <a:xfrm>
              <a:off x="1402379" y="4509119"/>
              <a:ext cx="3457883" cy="366899"/>
            </a:xfrm>
            <a:prstGeom prst="trapezoid">
              <a:avLst>
                <a:gd name="adj" fmla="val 49703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1200" dirty="0">
                  <a:solidFill>
                    <a:schemeClr val="accent2">
                      <a:lumMod val="50000"/>
                    </a:schemeClr>
                  </a:solidFill>
                </a:rPr>
                <a:t>Enfermería</a:t>
              </a:r>
            </a:p>
          </p:txBody>
        </p:sp>
        <p:sp>
          <p:nvSpPr>
            <p:cNvPr id="44" name="43 Trapecio"/>
            <p:cNvSpPr/>
            <p:nvPr/>
          </p:nvSpPr>
          <p:spPr>
            <a:xfrm>
              <a:off x="1620247" y="4149080"/>
              <a:ext cx="3025257" cy="366897"/>
            </a:xfrm>
            <a:prstGeom prst="trapezoid">
              <a:avLst>
                <a:gd name="adj" fmla="val 41566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1200" dirty="0">
                  <a:solidFill>
                    <a:schemeClr val="accent2">
                      <a:lumMod val="50000"/>
                    </a:schemeClr>
                  </a:solidFill>
                </a:rPr>
                <a:t>Atención Medica</a:t>
              </a:r>
            </a:p>
          </p:txBody>
        </p:sp>
        <p:sp>
          <p:nvSpPr>
            <p:cNvPr id="45" name="44 Triángulo isósceles"/>
            <p:cNvSpPr/>
            <p:nvPr/>
          </p:nvSpPr>
          <p:spPr>
            <a:xfrm>
              <a:off x="2557082" y="1412776"/>
              <a:ext cx="1151590" cy="1152128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1200" dirty="0">
                  <a:solidFill>
                    <a:schemeClr val="accent3">
                      <a:lumMod val="50000"/>
                    </a:schemeClr>
                  </a:solidFill>
                </a:rPr>
                <a:t>3%</a:t>
              </a:r>
            </a:p>
          </p:txBody>
        </p:sp>
      </p:grpSp>
      <p:sp>
        <p:nvSpPr>
          <p:cNvPr id="48" name="2 Marcador de contenido"/>
          <p:cNvSpPr>
            <a:spLocks noGrp="1"/>
          </p:cNvSpPr>
          <p:nvPr>
            <p:ph sz="half" idx="1"/>
          </p:nvPr>
        </p:nvSpPr>
        <p:spPr>
          <a:xfrm>
            <a:off x="4644008" y="1772816"/>
            <a:ext cx="3671888" cy="432048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1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Diagnóstico  de la RED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sz="11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1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En nuestra RED:</a:t>
            </a:r>
            <a:r>
              <a:rPr lang="es-MX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sz="11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Ofrece 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Cartera de servicios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Cuenta con profesionales de la Salud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 red atiende a </a:t>
            </a:r>
            <a:r>
              <a:rPr lang="es-MX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xxx</a:t>
            </a:r>
            <a:r>
              <a:rPr lang="es-MX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población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Oferta de Servicios Vs plantilla en CAUSES, FPGC y SMNG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sz="11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1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Está conformada por: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Los centros de salud: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 hospital integral comunitario: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 HG  Ancla: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Camas </a:t>
            </a:r>
            <a:r>
              <a:rPr lang="es-MX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censables</a:t>
            </a:r>
            <a:r>
              <a:rPr lang="es-MX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y NO Censables (SSG, IMSS, ISSSTE, PEMEX, SEDENA, Privados, Etc.)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UNEMES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 un número de camas por 1000 habitantes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 hospital de Asociado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Lista de Proveedores </a:t>
            </a:r>
            <a:endParaRPr lang="es-MX" sz="11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49 CuadroTexto"/>
          <p:cNvSpPr txBox="1">
            <a:spLocks noChangeArrowheads="1"/>
          </p:cNvSpPr>
          <p:nvPr/>
        </p:nvSpPr>
        <p:spPr bwMode="auto">
          <a:xfrm>
            <a:off x="323528" y="1772816"/>
            <a:ext cx="3816350" cy="1631216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000" dirty="0">
                <a:cs typeface="Arial" charset="0"/>
              </a:rPr>
              <a:t>RETO: </a:t>
            </a:r>
            <a:r>
              <a:rPr lang="es-MX" sz="2000" dirty="0" smtClean="0">
                <a:cs typeface="Arial" charset="0"/>
              </a:rPr>
              <a:t>Operación al 100% de todas </a:t>
            </a:r>
            <a:r>
              <a:rPr lang="es-MX" sz="2000" dirty="0">
                <a:cs typeface="Arial" charset="0"/>
              </a:rPr>
              <a:t>las REDSES</a:t>
            </a:r>
          </a:p>
          <a:p>
            <a:pPr algn="ctr"/>
            <a:endParaRPr lang="es-MX" sz="2000" dirty="0">
              <a:cs typeface="Arial" charset="0"/>
            </a:endParaRPr>
          </a:p>
          <a:p>
            <a:pPr algn="ctr"/>
            <a:r>
              <a:rPr lang="es-MX" sz="2000" dirty="0">
                <a:cs typeface="Arial" charset="0"/>
              </a:rPr>
              <a:t> </a:t>
            </a:r>
            <a:r>
              <a:rPr lang="es-MX" sz="2000" b="1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Implementación de los </a:t>
            </a:r>
          </a:p>
          <a:p>
            <a:pPr algn="ctr"/>
            <a:r>
              <a:rPr lang="es-MX" sz="2000" u="sng" dirty="0" smtClean="0">
                <a:cs typeface="Arial" charset="0"/>
              </a:rPr>
              <a:t>Nodos </a:t>
            </a:r>
            <a:r>
              <a:rPr lang="es-MX" sz="2000" u="sng" dirty="0">
                <a:cs typeface="Arial" charset="0"/>
              </a:rPr>
              <a:t>de Servicios de Salud</a:t>
            </a:r>
            <a:endParaRPr lang="es-ES" sz="2000" u="sng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LINEAMIENTOS EQUIPAMIENTO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Rectángulo redondeado"/>
          <p:cNvSpPr/>
          <p:nvPr/>
        </p:nvSpPr>
        <p:spPr>
          <a:xfrm>
            <a:off x="539552" y="908720"/>
            <a:ext cx="7560840" cy="53285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6 Rectángulo redondeado"/>
          <p:cNvSpPr/>
          <p:nvPr/>
        </p:nvSpPr>
        <p:spPr>
          <a:xfrm>
            <a:off x="827584" y="1124744"/>
            <a:ext cx="2952328" cy="489654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Plan Anual de equipamiento (PAM)</a:t>
            </a:r>
          </a:p>
          <a:p>
            <a:pPr algn="ctr"/>
            <a:endParaRPr lang="es-MX" sz="2800" dirty="0"/>
          </a:p>
          <a:p>
            <a:pPr algn="ctr"/>
            <a:endParaRPr lang="es-MX" sz="2800" dirty="0" smtClean="0"/>
          </a:p>
          <a:p>
            <a:pPr algn="ctr"/>
            <a:endParaRPr lang="es-MX" sz="2400" dirty="0"/>
          </a:p>
          <a:p>
            <a:r>
              <a:rPr lang="es-MX" sz="2400" dirty="0" smtClean="0">
                <a:solidFill>
                  <a:srgbClr val="FF0000"/>
                </a:solidFill>
              </a:rPr>
              <a:t>Periodos</a:t>
            </a:r>
          </a:p>
          <a:p>
            <a:r>
              <a:rPr lang="es-MX" sz="2400" dirty="0" smtClean="0">
                <a:solidFill>
                  <a:srgbClr val="0070C0"/>
                </a:solidFill>
              </a:rPr>
              <a:t>Proceso Compra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Recepción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Hoja de Vida</a:t>
            </a:r>
          </a:p>
          <a:p>
            <a:r>
              <a:rPr lang="es-MX" sz="2400" dirty="0" smtClean="0"/>
              <a:t>Garantías</a:t>
            </a:r>
            <a:endParaRPr lang="es-MX" sz="24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3779912" y="1412776"/>
            <a:ext cx="1728192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Validación de Fichas Técnicas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5940152" y="1412776"/>
            <a:ext cx="1728192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Validación de Guías Mecánicas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3779912" y="3140968"/>
            <a:ext cx="1728192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Licitaciones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6012160" y="3140968"/>
            <a:ext cx="1728192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Reubicación y Bajas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4932040" y="4725144"/>
            <a:ext cx="1728192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Accesorios y Consumibles</a:t>
            </a:r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LINEAMIENTOS EQUIPAMIENTO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715200" cy="556523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ES_tradnl" b="1" dirty="0" smtClean="0"/>
              <a:t>Procedimiento para solicitud de compra de equipo</a:t>
            </a:r>
          </a:p>
          <a:p>
            <a:pPr>
              <a:buNone/>
            </a:pPr>
            <a:r>
              <a:rPr lang="es-ES_tradnl" dirty="0" smtClean="0"/>
              <a:t>Para todo requerimiento de adquisición de equipo médico deberá presentarse a la DRM la siguiente documentación:</a:t>
            </a:r>
            <a:endParaRPr lang="es-MX" dirty="0" smtClean="0"/>
          </a:p>
          <a:p>
            <a:endParaRPr lang="es-MX" dirty="0" smtClean="0"/>
          </a:p>
          <a:p>
            <a:r>
              <a:rPr lang="es-ES_tradnl" dirty="0" smtClean="0"/>
              <a:t>Formato único de compra</a:t>
            </a:r>
            <a:endParaRPr lang="es-MX" dirty="0" smtClean="0"/>
          </a:p>
          <a:p>
            <a:r>
              <a:rPr lang="es-ES_tradnl" dirty="0" smtClean="0"/>
              <a:t>Oficio de solicitud de compra (opcional)</a:t>
            </a:r>
            <a:endParaRPr lang="es-MX" dirty="0" smtClean="0"/>
          </a:p>
          <a:p>
            <a:r>
              <a:rPr lang="es-ES_tradnl" dirty="0" smtClean="0"/>
              <a:t>Validación de la DGSS </a:t>
            </a:r>
            <a:endParaRPr lang="es-MX" dirty="0" smtClean="0"/>
          </a:p>
          <a:p>
            <a:r>
              <a:rPr lang="es-ES_tradnl" dirty="0" smtClean="0"/>
              <a:t>Ficha técnica validada por la DIB </a:t>
            </a:r>
            <a:endParaRPr lang="es-MX" dirty="0" smtClean="0"/>
          </a:p>
          <a:p>
            <a:r>
              <a:rPr lang="es-ES_tradnl" dirty="0" smtClean="0"/>
              <a:t>Oficio de certificado de necesidad de equipo médico del CENETEC (en su caso)</a:t>
            </a:r>
            <a:endParaRPr lang="es-MX" dirty="0" smtClean="0"/>
          </a:p>
          <a:p>
            <a:r>
              <a:rPr lang="es-ES_tradnl" dirty="0" smtClean="0"/>
              <a:t>Oficio de disponibilidad presupuestal con el numero de reserva y claves programáticas.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LINEAMIENTOS EQUIPAMIENTO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532859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MX" b="1" dirty="0" smtClean="0"/>
              <a:t>El procedimiento a seguir es:</a:t>
            </a:r>
          </a:p>
          <a:p>
            <a:pPr>
              <a:buNone/>
            </a:pPr>
            <a:endParaRPr lang="es-MX" b="1" dirty="0" smtClean="0"/>
          </a:p>
          <a:p>
            <a:r>
              <a:rPr lang="es-ES_tradnl" dirty="0" smtClean="0"/>
              <a:t>Solicitud de viabilidad a la DGSS junto con el formato de Justificación de compra de equipo debidamente llenada.</a:t>
            </a:r>
            <a:endParaRPr lang="es-MX" dirty="0" smtClean="0"/>
          </a:p>
          <a:p>
            <a:r>
              <a:rPr lang="es-ES_tradnl" dirty="0" smtClean="0"/>
              <a:t>Solicitud de validación de fichas técnica de la DIB</a:t>
            </a:r>
            <a:endParaRPr lang="es-MX" dirty="0" smtClean="0"/>
          </a:p>
          <a:p>
            <a:r>
              <a:rPr lang="es-ES_tradnl" dirty="0" smtClean="0"/>
              <a:t>Cotizar con proveedores de forma que se tenga una base para solicitar fuente de financiamiento.</a:t>
            </a:r>
            <a:endParaRPr lang="es-MX" dirty="0" smtClean="0"/>
          </a:p>
          <a:p>
            <a:r>
              <a:rPr lang="es-ES_tradnl" dirty="0" smtClean="0"/>
              <a:t>Solicitud de fuente de financiamiento a la DGA</a:t>
            </a:r>
            <a:endParaRPr lang="es-MX" dirty="0" smtClean="0"/>
          </a:p>
          <a:p>
            <a:r>
              <a:rPr lang="es-ES_tradnl" dirty="0" smtClean="0"/>
              <a:t>Solicitud de adquisición a la DRM.</a:t>
            </a:r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LINEAMIENTOS EQUIPAMIENTO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MX" dirty="0" smtClean="0"/>
              <a:t>NOTAS:</a:t>
            </a:r>
          </a:p>
          <a:p>
            <a:r>
              <a:rPr lang="es-MX" dirty="0" smtClean="0"/>
              <a:t>Para equipamiento con costo mayor a $1,750,000.00 antes de IVA, se requiere solicitar el Certificado de Necesidad de Equipo Médico que exige el CENETEC y el cual deberá ser elaborado por la unidad con asesoría de la DIB.</a:t>
            </a:r>
          </a:p>
          <a:p>
            <a:pPr>
              <a:buNone/>
            </a:pPr>
            <a:endParaRPr lang="es-MX" dirty="0" smtClean="0"/>
          </a:p>
          <a:p>
            <a:r>
              <a:rPr lang="es-MX" dirty="0" smtClean="0"/>
              <a:t>La DIB no validará fichas técnicas de equipo y mobiliario administrativo.</a:t>
            </a:r>
            <a:endParaRPr lang="es-MX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0" y="1484784"/>
            <a:ext cx="6172200" cy="3533778"/>
          </a:xfrm>
        </p:spPr>
        <p:txBody>
          <a:bodyPr anchor="t" anchorCtr="0">
            <a:normAutofit/>
          </a:bodyPr>
          <a:lstStyle/>
          <a:p>
            <a:r>
              <a:rPr lang="es-MX" dirty="0" smtClean="0"/>
              <a:t>MUCHAS GRACIAS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6000" y="4149080"/>
            <a:ext cx="6172200" cy="2225842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Dr. Gerardo Ortega Martínez</a:t>
            </a:r>
          </a:p>
          <a:p>
            <a:r>
              <a:rPr lang="es-MX" dirty="0" smtClean="0"/>
              <a:t>Dirección General de Planeación y Desarrollo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07704" y="980728"/>
            <a:ext cx="4824536" cy="536557"/>
          </a:xfrm>
        </p:spPr>
        <p:txBody>
          <a:bodyPr>
            <a:normAutofit/>
          </a:bodyPr>
          <a:lstStyle/>
          <a:p>
            <a:r>
              <a:rPr lang="es-MX" sz="2400" b="1" dirty="0" smtClean="0">
                <a:solidFill>
                  <a:schemeClr val="accent2">
                    <a:lumMod val="75000"/>
                  </a:schemeClr>
                </a:solidFill>
              </a:rPr>
              <a:t>Subsistemas de información</a:t>
            </a:r>
            <a:endParaRPr lang="es-MX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323528" y="2636912"/>
          <a:ext cx="7560840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5616624"/>
              </a:tblGrid>
              <a:tr h="33349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Subsistema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Descripción</a:t>
                      </a:r>
                      <a:endParaRPr lang="es-MX" dirty="0"/>
                    </a:p>
                  </a:txBody>
                  <a:tcPr/>
                </a:tc>
              </a:tr>
              <a:tr h="51318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SAEH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Sistema Automatizado de Egresos Hospitalarios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05705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SIS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Sistema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de Información en Salud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318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SEED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Sistema Epidemiológico y Estadístico de las Defunciones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318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SINAC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Sistema de Información Sobre Nacimientos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0329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Urgencias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Registro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de atenciones del servicio de Urgencias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0329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Lesiones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Registro de atenciones  de violencia y accidentes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75186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SINERHIAS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Subsistema de información de Equipamiento, Recursos Humanos e Infraestructura para la atención en Salud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251520" y="1412776"/>
            <a:ext cx="7383016" cy="864095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s-MX" sz="1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Objetivo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Generar información relevante, oportuna, homogénea y confiable de la prestación de servicios en la Secretaría de Salud.</a:t>
            </a:r>
            <a:endParaRPr lang="es-ES_tradnl" sz="16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9 Subtítulo"/>
          <p:cNvSpPr txBox="1">
            <a:spLocks/>
          </p:cNvSpPr>
          <p:nvPr/>
        </p:nvSpPr>
        <p:spPr>
          <a:xfrm>
            <a:off x="1691680" y="0"/>
            <a:ext cx="6120680" cy="620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4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itchFamily="18" charset="0"/>
                <a:cs typeface="Arial" pitchFamily="34" charset="0"/>
              </a:rPr>
              <a:t>E s t a d í s t i c a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4800" b="1" i="0" u="sng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4 Marcador de contenido"/>
          <p:cNvGraphicFramePr>
            <a:graphicFrameLocks/>
          </p:cNvGraphicFramePr>
          <p:nvPr/>
        </p:nvGraphicFramePr>
        <p:xfrm>
          <a:off x="107504" y="188640"/>
          <a:ext cx="8136904" cy="5858453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42914"/>
                <a:gridCol w="6693990"/>
              </a:tblGrid>
              <a:tr h="275008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Subsistema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Problemática Principal</a:t>
                      </a:r>
                    </a:p>
                  </a:txBody>
                  <a:tcPr anchor="ctr"/>
                </a:tc>
              </a:tr>
              <a:tr h="683893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SAEH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 Errores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en la captura de las hojas de Hospitalización.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Entrega  de información  fuera tiempo.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Rezago en la cantidad de Egresos que reportan a nivel Estatal. (León, SMA).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6808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SIS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captura  tardía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 Unidades sin verificar cuando hacen actualizaciones.</a:t>
                      </a: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SEED</a:t>
                      </a:r>
                    </a:p>
                    <a:p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 Inconsistencias en el llenado del certificado de defunciones</a:t>
                      </a:r>
                      <a:endParaRPr lang="es-MX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51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SINAC</a:t>
                      </a:r>
                    </a:p>
                    <a:p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entregan a tiempo las bases mensuales por parte de las unidades (Particularmente Materno León y HG </a:t>
                      </a:r>
                      <a:r>
                        <a:rPr lang="es-MX" sz="1600" baseline="0" dirty="0" err="1" smtClean="0">
                          <a:latin typeface="Arial" pitchFamily="34" charset="0"/>
                          <a:cs typeface="Arial" pitchFamily="34" charset="0"/>
                        </a:rPr>
                        <a:t>Silao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, UMAE León.)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 Errores frecuentes en la captura de los Certificados.</a:t>
                      </a:r>
                    </a:p>
                  </a:txBody>
                  <a:tcPr/>
                </a:tc>
              </a:tr>
              <a:tr h="5493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Urgencias</a:t>
                      </a:r>
                    </a:p>
                    <a:p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 No hay concordancia entre lo realizado con lo registrado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 No se envía la información vía oficial</a:t>
                      </a:r>
                    </a:p>
                  </a:txBody>
                  <a:tcPr/>
                </a:tc>
              </a:tr>
              <a:tr h="590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Lesiones</a:t>
                      </a:r>
                    </a:p>
                    <a:p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No hay concordancia entre lo realizado con lo registrado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 No se envía la información vía oficial</a:t>
                      </a:r>
                    </a:p>
                  </a:txBody>
                  <a:tcPr/>
                </a:tc>
              </a:tr>
              <a:tr h="4821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SINERHIAS</a:t>
                      </a:r>
                    </a:p>
                    <a:p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  No hay actualización constante por parte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de las unidades,  presenta grandes diferencias entre lo registrado  y lo existente.</a:t>
                      </a:r>
                      <a:endParaRPr lang="es-MX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2141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CLUES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Falta de concordancia entre  CLUES  y SINERHIAS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88640"/>
            <a:ext cx="7239000" cy="465143"/>
          </a:xfrm>
        </p:spPr>
        <p:txBody>
          <a:bodyPr>
            <a:no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Calendario 2013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836712"/>
          <a:ext cx="7776864" cy="4824536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015721"/>
                <a:gridCol w="5761143"/>
              </a:tblGrid>
              <a:tr h="421121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Subsistema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Fecha de Entrega</a:t>
                      </a:r>
                      <a:endParaRPr lang="es-MX" sz="2000" dirty="0"/>
                    </a:p>
                  </a:txBody>
                  <a:tcPr/>
                </a:tc>
              </a:tr>
              <a:tr h="726866"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SAEH</a:t>
                      </a: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Electrónico:</a:t>
                      </a:r>
                      <a:r>
                        <a:rPr lang="es-MX" sz="1800" baseline="0" dirty="0" smtClean="0"/>
                        <a:t> Antes del Día 5 del mes posterior a su cierre.</a:t>
                      </a:r>
                    </a:p>
                    <a:p>
                      <a:r>
                        <a:rPr lang="es-MX" sz="1800" baseline="0" dirty="0" smtClean="0"/>
                        <a:t>Hojas: Antes del día 10 posterior a su cierre.</a:t>
                      </a:r>
                      <a:endParaRPr lang="es-MX" sz="1800" dirty="0"/>
                    </a:p>
                  </a:txBody>
                  <a:tcPr/>
                </a:tc>
              </a:tr>
              <a:tr h="421121"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SIS</a:t>
                      </a: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Inicio</a:t>
                      </a:r>
                      <a:r>
                        <a:rPr lang="es-MX" sz="1800" baseline="0" dirty="0" smtClean="0"/>
                        <a:t> de Captura: A partir del día 28.</a:t>
                      </a:r>
                    </a:p>
                    <a:p>
                      <a:r>
                        <a:rPr lang="es-MX" sz="1800" baseline="0" dirty="0" smtClean="0"/>
                        <a:t>Termino de Captura: Antes del día 10 de mes posterior a su cierre.</a:t>
                      </a:r>
                    </a:p>
                  </a:txBody>
                  <a:tcPr/>
                </a:tc>
              </a:tr>
              <a:tr h="403763"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SEED</a:t>
                      </a: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Del 1-19</a:t>
                      </a:r>
                      <a:r>
                        <a:rPr lang="es-MX" sz="1800" baseline="0" dirty="0" smtClean="0"/>
                        <a:t> de cada mes (captura del mes previo).</a:t>
                      </a:r>
                      <a:endParaRPr lang="es-MX" sz="1800" dirty="0"/>
                    </a:p>
                  </a:txBody>
                  <a:tcPr/>
                </a:tc>
              </a:tr>
              <a:tr h="525716"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SINAC</a:t>
                      </a: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Antes del día 10 posterior a su cierre.</a:t>
                      </a:r>
                      <a:endParaRPr lang="es-MX" sz="1800" dirty="0"/>
                    </a:p>
                  </a:txBody>
                  <a:tcPr/>
                </a:tc>
              </a:tr>
              <a:tr h="421121"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Urgencias</a:t>
                      </a: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Antes del día 10 posterior a su cierre.</a:t>
                      </a:r>
                      <a:endParaRPr lang="es-MX" sz="1800" dirty="0"/>
                    </a:p>
                  </a:txBody>
                  <a:tcPr/>
                </a:tc>
              </a:tr>
              <a:tr h="421121"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Lesiones</a:t>
                      </a: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Antes del día 10 posterior a su cierre.</a:t>
                      </a:r>
                      <a:endParaRPr lang="es-MX" sz="1800" dirty="0"/>
                    </a:p>
                  </a:txBody>
                  <a:tcPr/>
                </a:tc>
              </a:tr>
              <a:tr h="990428"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SINERHIAS</a:t>
                      </a: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Actualización permanente, 2 cortes semestrales.</a:t>
                      </a:r>
                    </a:p>
                    <a:p>
                      <a:r>
                        <a:rPr lang="es-MX" sz="1800" dirty="0" smtClean="0"/>
                        <a:t>Julio: 12 1er corte 2013</a:t>
                      </a:r>
                    </a:p>
                    <a:p>
                      <a:r>
                        <a:rPr lang="es-MX" sz="1800" baseline="0" dirty="0" smtClean="0"/>
                        <a:t>Enero  15  del 2014: 2° Corte y cierre 2013</a:t>
                      </a:r>
                      <a:endParaRPr lang="es-MX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288" y="2780233"/>
            <a:ext cx="1584325" cy="23050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Se da a conocer el monto y listado de los Proyectos de Inversión 2013.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95288" y="2492896"/>
            <a:ext cx="1584325" cy="2873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/>
              <a:t>ENERO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979613" y="2780233"/>
            <a:ext cx="3097212" cy="23050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1 – Determinación de lineamientos de operación (</a:t>
            </a:r>
            <a:r>
              <a:rPr lang="es-ES" dirty="0" err="1"/>
              <a:t>SFIyA</a:t>
            </a:r>
            <a:r>
              <a:rPr lang="es-ES" dirty="0"/>
              <a:t> y DGA).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2 – Capacitación a líderes de los proyectos en el formato de seguimiento mensual.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/>
              <a:t>(fin de mes o principios de marzo)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979613" y="2492896"/>
            <a:ext cx="3097212" cy="2873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/>
              <a:t>FEBRERO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76825" y="2780233"/>
            <a:ext cx="1582738" cy="23050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Convocatoria para las propuestas de Proyectos de Inversión 2014.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076825" y="2492896"/>
            <a:ext cx="1582738" cy="2873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/>
              <a:t>MAYO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6659563" y="2780233"/>
            <a:ext cx="1944687" cy="23050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Comienza el proceso de la conformación del Anteproyecto de Inversión 2014 con </a:t>
            </a:r>
            <a:r>
              <a:rPr lang="es-ES" dirty="0" err="1"/>
              <a:t>SFIyA</a:t>
            </a:r>
            <a:r>
              <a:rPr lang="es-ES" dirty="0"/>
              <a:t>.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6659563" y="2492896"/>
            <a:ext cx="1944687" cy="2873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/>
              <a:t>SEPTIEMBRE</a:t>
            </a:r>
          </a:p>
        </p:txBody>
      </p:sp>
      <p:sp>
        <p:nvSpPr>
          <p:cNvPr id="2058" name="13 CuadroTexto"/>
          <p:cNvSpPr txBox="1">
            <a:spLocks noChangeArrowheads="1"/>
          </p:cNvSpPr>
          <p:nvPr/>
        </p:nvSpPr>
        <p:spPr bwMode="auto">
          <a:xfrm>
            <a:off x="1547664" y="1196752"/>
            <a:ext cx="59039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3200" b="1" dirty="0">
                <a:latin typeface="Calibri" pitchFamily="34" charset="0"/>
              </a:rPr>
              <a:t>PROYECTOS DE </a:t>
            </a:r>
            <a:r>
              <a:rPr lang="es-ES" sz="3200" b="1" dirty="0" smtClean="0">
                <a:latin typeface="Calibri" pitchFamily="34" charset="0"/>
              </a:rPr>
              <a:t>INVERSIÓN</a:t>
            </a:r>
          </a:p>
          <a:p>
            <a:pPr algn="ctr"/>
            <a:r>
              <a:rPr lang="es-ES" sz="3200" b="1" dirty="0" smtClean="0">
                <a:latin typeface="Calibri" pitchFamily="34" charset="0"/>
              </a:rPr>
              <a:t> </a:t>
            </a:r>
            <a:r>
              <a:rPr lang="es-ES" sz="3200" b="1" dirty="0">
                <a:latin typeface="Calibri" pitchFamily="34" charset="0"/>
              </a:rPr>
              <a:t>– HITOS 2013</a:t>
            </a:r>
          </a:p>
        </p:txBody>
      </p:sp>
      <p:sp>
        <p:nvSpPr>
          <p:cNvPr id="14" name="9 Subtítulo"/>
          <p:cNvSpPr txBox="1">
            <a:spLocks/>
          </p:cNvSpPr>
          <p:nvPr/>
        </p:nvSpPr>
        <p:spPr>
          <a:xfrm>
            <a:off x="1619672" y="44624"/>
            <a:ext cx="6120680" cy="620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4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itchFamily="18" charset="0"/>
                <a:cs typeface="Arial" pitchFamily="34" charset="0"/>
              </a:rPr>
              <a:t>P r o g r a m a c i ó n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4800" b="1" i="0" u="sng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CuadroTexto"/>
          <p:cNvSpPr txBox="1">
            <a:spLocks noChangeArrowheads="1"/>
          </p:cNvSpPr>
          <p:nvPr/>
        </p:nvSpPr>
        <p:spPr bwMode="auto">
          <a:xfrm>
            <a:off x="1331640" y="200834"/>
            <a:ext cx="59039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dirty="0">
                <a:latin typeface="Calibri" pitchFamily="34" charset="0"/>
              </a:rPr>
              <a:t>PROYECTOS DE INVERSIÓN 2013</a:t>
            </a:r>
          </a:p>
          <a:p>
            <a:pPr algn="ctr"/>
            <a:r>
              <a:rPr lang="es-ES" sz="2000" b="1" dirty="0">
                <a:latin typeface="Calibri" pitchFamily="34" charset="0"/>
              </a:rPr>
              <a:t> “OPERACIÓN</a:t>
            </a:r>
            <a:r>
              <a:rPr lang="es-ES" sz="2000" b="1" dirty="0" smtClean="0">
                <a:latin typeface="Calibri" pitchFamily="34" charset="0"/>
              </a:rPr>
              <a:t>”</a:t>
            </a:r>
            <a:endParaRPr lang="es-ES" sz="2000" b="1" dirty="0">
              <a:latin typeface="Calibri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68312" y="1125538"/>
          <a:ext cx="7488064" cy="460771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2528"/>
                <a:gridCol w="3115846"/>
                <a:gridCol w="1523498"/>
                <a:gridCol w="2116192"/>
              </a:tblGrid>
              <a:tr h="52786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u="none" strike="noStrike" dirty="0"/>
                        <a:t>Clave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u="none" strike="noStrike" dirty="0"/>
                        <a:t>Nombre del Proyecto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u="none" strike="noStrike" dirty="0"/>
                        <a:t>Monto Asignado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u="none" strike="noStrike" dirty="0"/>
                        <a:t>Líder del Proyecto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87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/>
                        <a:t>KI35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/>
                        <a:t>Centro de Primer Respuesta a Emergencias y Desastres de </a:t>
                      </a:r>
                      <a:r>
                        <a:rPr lang="es-ES" sz="1600" u="none" strike="noStrike" dirty="0" err="1"/>
                        <a:t>Pénjamo</a:t>
                      </a:r>
                      <a:r>
                        <a:rPr lang="es-ES" sz="1600" u="none" strike="noStrike" dirty="0"/>
                        <a:t> - Operación</a:t>
                      </a:r>
                      <a:endParaRPr lang="es-ES" sz="1600" b="0" i="0" u="none" strike="noStrike" dirty="0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u="none" strike="noStrike"/>
                        <a:t>$8.316.663,00</a:t>
                      </a:r>
                      <a:endParaRPr lang="es-ES" sz="1600" b="0" i="0" u="none" strike="noStrike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/>
                        <a:t>Coordinador de la Unidad Médica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</a:tr>
              <a:tr h="62822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/>
                        <a:t>KI38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/>
                        <a:t>Clínica de Desintoxicación de León - Operación</a:t>
                      </a:r>
                      <a:endParaRPr lang="es-ES" sz="1600" b="0" i="0" u="none" strike="noStrike" dirty="0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u="none" strike="noStrike" dirty="0"/>
                        <a:t>$13.054.788,00</a:t>
                      </a:r>
                      <a:endParaRPr lang="es-ES" sz="1600" b="0" i="0" u="none" strike="noStrike" dirty="0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/>
                        <a:t>Director de la Unidad Médica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</a:tr>
              <a:tr h="62822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/>
                        <a:t>KI40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 smtClean="0"/>
                        <a:t>HC  </a:t>
                      </a:r>
                      <a:r>
                        <a:rPr lang="es-ES" sz="1600" u="none" strike="noStrike" dirty="0" err="1"/>
                        <a:t>Abasolo</a:t>
                      </a:r>
                      <a:r>
                        <a:rPr lang="es-ES" sz="1600" u="none" strike="noStrike" dirty="0"/>
                        <a:t> - Operación</a:t>
                      </a:r>
                      <a:endParaRPr lang="es-ES" sz="1600" b="0" i="0" u="none" strike="noStrike" dirty="0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u="none" strike="noStrike" dirty="0"/>
                        <a:t>$33.584.336,00</a:t>
                      </a:r>
                      <a:endParaRPr lang="es-ES" sz="1600" b="0" i="0" u="none" strike="noStrike" dirty="0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/>
                        <a:t>Director de la Unidad Médica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</a:tr>
              <a:tr h="62822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/>
                        <a:t>KI41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 smtClean="0"/>
                        <a:t>HC  </a:t>
                      </a:r>
                      <a:r>
                        <a:rPr lang="es-ES" sz="1600" u="none" strike="noStrike" dirty="0" err="1"/>
                        <a:t>Apaseo</a:t>
                      </a:r>
                      <a:r>
                        <a:rPr lang="es-ES" sz="1600" u="none" strike="noStrike" dirty="0"/>
                        <a:t> el Alto - Operación</a:t>
                      </a:r>
                      <a:endParaRPr lang="es-ES" sz="1600" b="0" i="0" u="none" strike="noStrike" dirty="0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u="none" strike="noStrike"/>
                        <a:t>$33.914.585,00</a:t>
                      </a:r>
                      <a:endParaRPr lang="es-ES" sz="1600" b="0" i="0" u="none" strike="noStrike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/>
                        <a:t>Director de la Unidad Médica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</a:tr>
              <a:tr h="62822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/>
                        <a:t>KI42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 smtClean="0"/>
                        <a:t>HC  </a:t>
                      </a:r>
                      <a:r>
                        <a:rPr lang="es-ES" sz="1600" u="none" strike="noStrike" dirty="0"/>
                        <a:t>Jaral del Progreso - Operación</a:t>
                      </a:r>
                      <a:endParaRPr lang="es-ES" sz="1600" b="0" i="0" u="none" strike="noStrike" dirty="0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u="none" strike="noStrike" dirty="0"/>
                        <a:t>$33.704.532,00</a:t>
                      </a:r>
                      <a:endParaRPr lang="es-ES" sz="1600" b="0" i="0" u="none" strike="noStrike" dirty="0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/>
                        <a:t>Director de la Unidad Médica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</a:tr>
              <a:tr h="62822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/>
                        <a:t>KI43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 smtClean="0"/>
                        <a:t>HC  </a:t>
                      </a:r>
                      <a:r>
                        <a:rPr lang="es-ES" sz="1600" u="none" strike="noStrike" dirty="0"/>
                        <a:t>Manuel Doblado - Operación</a:t>
                      </a:r>
                      <a:endParaRPr lang="es-ES" sz="1600" b="0" i="0" u="none" strike="noStrike" dirty="0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u="none" strike="noStrike"/>
                        <a:t>$30.017.553,00</a:t>
                      </a:r>
                      <a:endParaRPr lang="es-ES" sz="1600" b="0" i="0" u="none" strike="noStrike">
                        <a:solidFill>
                          <a:srgbClr val="103E02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/>
                        <a:t>Director de la Unidad Médica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2" marR="5002" marT="5002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3307</Words>
  <Application>Microsoft Office PowerPoint</Application>
  <PresentationFormat>Presentación en pantalla (4:3)</PresentationFormat>
  <Paragraphs>723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5" baseType="lpstr">
      <vt:lpstr>Tema de Office</vt:lpstr>
      <vt:lpstr>Diapositiva 1</vt:lpstr>
      <vt:lpstr>Diapositiva 2</vt:lpstr>
      <vt:lpstr>Diapositiva 3</vt:lpstr>
      <vt:lpstr>Diapositiva 4</vt:lpstr>
      <vt:lpstr>Subsistemas de información</vt:lpstr>
      <vt:lpstr>Diapositiva 6</vt:lpstr>
      <vt:lpstr>Calendario 2013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Normatividad (Vigente)</vt:lpstr>
      <vt:lpstr>Principales insumos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Lineamientos para Mantenimiento y Adquisición de Equipo Médico</vt:lpstr>
      <vt:lpstr>MANTENIMIENTO</vt:lpstr>
      <vt:lpstr>LINEAMIENTOS PARA MANTENIMIENTO DE EQUIPO MÉDICO Y ELECTROMECÁNICO </vt:lpstr>
      <vt:lpstr>LINEAMIENTOS PARA MANTENIMIENTO DE EQUIPO MÉDICO Y ELECTROMECÁNICO </vt:lpstr>
      <vt:lpstr>LINEAMIENTOS PARA MANTENIMIENTO DE EQUIPO MÉDICO Y ELECTROMECÁNICO </vt:lpstr>
      <vt:lpstr>Diapositiva 36</vt:lpstr>
      <vt:lpstr>GESTION DE EQUIPO MÉDICO</vt:lpstr>
      <vt:lpstr>EQUIPAMIENTO</vt:lpstr>
      <vt:lpstr>LINEAMIENTOS EQUIPAMIENTO</vt:lpstr>
      <vt:lpstr>LINEAMIENTOS EQUIPAMIENTO</vt:lpstr>
      <vt:lpstr>LINEAMIENTOS EQUIPAMIENTO</vt:lpstr>
      <vt:lpstr>LINEAMIENTOS EQUIPAMIENTO</vt:lpstr>
      <vt:lpstr>LINEAMIENTOS EQUIPAMIENTO</vt:lpstr>
      <vt:lpstr>MUCHAS GRACIAS</vt:lpstr>
    </vt:vector>
  </TitlesOfParts>
  <Company>Secretaria de Salud de Guanajuato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Depto. de Informatica</dc:creator>
  <cp:lastModifiedBy>LAPTOPDELL</cp:lastModifiedBy>
  <cp:revision>34</cp:revision>
  <dcterms:created xsi:type="dcterms:W3CDTF">2012-11-12T18:32:32Z</dcterms:created>
  <dcterms:modified xsi:type="dcterms:W3CDTF">2013-02-05T21:44:25Z</dcterms:modified>
</cp:coreProperties>
</file>